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2" r:id="rId3"/>
    <p:sldId id="303" r:id="rId4"/>
    <p:sldId id="304" r:id="rId5"/>
    <p:sldId id="264" r:id="rId6"/>
    <p:sldId id="266" r:id="rId7"/>
    <p:sldId id="267" r:id="rId8"/>
    <p:sldId id="268" r:id="rId9"/>
    <p:sldId id="271" r:id="rId10"/>
    <p:sldId id="273" r:id="rId11"/>
    <p:sldId id="274" r:id="rId12"/>
    <p:sldId id="275" r:id="rId13"/>
    <p:sldId id="276" r:id="rId14"/>
    <p:sldId id="278" r:id="rId15"/>
    <p:sldId id="279" r:id="rId16"/>
    <p:sldId id="280" r:id="rId17"/>
    <p:sldId id="281" r:id="rId18"/>
    <p:sldId id="282" r:id="rId19"/>
    <p:sldId id="283" r:id="rId20"/>
    <p:sldId id="285" r:id="rId21"/>
    <p:sldId id="286" r:id="rId22"/>
    <p:sldId id="287" r:id="rId23"/>
    <p:sldId id="288" r:id="rId24"/>
    <p:sldId id="290" r:id="rId25"/>
    <p:sldId id="291" r:id="rId26"/>
    <p:sldId id="305" r:id="rId27"/>
    <p:sldId id="296" r:id="rId28"/>
    <p:sldId id="308" r:id="rId29"/>
    <p:sldId id="307" r:id="rId30"/>
    <p:sldId id="309" r:id="rId31"/>
    <p:sldId id="297" r:id="rId32"/>
    <p:sldId id="298" r:id="rId33"/>
    <p:sldId id="299" r:id="rId34"/>
    <p:sldId id="263" r:id="rId35"/>
    <p:sldId id="3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208"/>
    <a:srgbClr val="E8FA7E"/>
    <a:srgbClr val="FFDDDD"/>
    <a:srgbClr val="C6FEF3"/>
    <a:srgbClr val="FFC9C9"/>
    <a:srgbClr val="FFFFFF"/>
    <a:srgbClr val="F29091"/>
    <a:srgbClr val="FF5050"/>
    <a:srgbClr val="FF2929"/>
    <a:srgbClr val="F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88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ACCD684-6736-8436-5045-6F499D2B7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4FA359B-EF5F-99ED-2545-EAB7C9549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51E3E60-64EC-53D5-CF4F-7A41F1353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5270-6D2D-4DD7-A3B8-59FD4DD6CA1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1E7697-3924-A24D-4D45-4D5E580C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5B4940A-6409-66C9-E6A8-62E2DA9B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0BA4-4461-4EE5-97F8-ED89FA0B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3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17B1B2-D902-C2DF-9821-64AF54F40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24A62B-FF0C-3CA9-A0C9-7EC0D65F0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759A2D-CF9C-2D4D-EAC2-F512799DB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5270-6D2D-4DD7-A3B8-59FD4DD6CA1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24EE0B-D862-222E-BC0E-ECA947283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D2C8EF3-1EF0-AB17-285F-0D0A68FD9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0BA4-4461-4EE5-97F8-ED89FA0B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0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4AFBED5-3174-A477-BBEC-5DB05C6FF2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0D561D1-35E1-2E66-9512-90E6225AB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0A14441-D0E6-C79C-0621-108A0655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5270-6D2D-4DD7-A3B8-59FD4DD6CA1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D1F892B-2A37-6F95-14CB-FA5ABDDC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B8458A7-2FEA-6E80-61F5-202952A3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0BA4-4461-4EE5-97F8-ED89FA0B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97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4F36DB-8C16-E561-9BB8-A76503D17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753C9DA-CC0B-FEC9-D631-9CD7DBF38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BB35514-C2BD-CCDB-8B6C-ABFFB6F67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5270-6D2D-4DD7-A3B8-59FD4DD6CA1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9FEE784-30DB-A278-76DA-A6FC2FC0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7D69C5-39D2-0104-9DFF-B2B3AB00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0BA4-4461-4EE5-97F8-ED89FA0B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9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52C2EC-0B39-22BC-E8E6-31AD6D26B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CF6CCA-9C8C-EDFD-A768-233EED33F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8A62502-FD79-FC8C-EC0F-EBF4DC775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5270-6D2D-4DD7-A3B8-59FD4DD6CA1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570C181-7C76-8353-46A8-388DF169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C7ACEE-8784-76E9-B618-8B178AE2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0BA4-4461-4EE5-97F8-ED89FA0B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2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194D88-BF47-2A06-28BD-C62AF496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BC5E91-4139-474E-2F90-7768A682F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40FF89C-6BE6-FF5A-B814-D31E7E0E7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9BE3849-6CD3-11A4-0C45-D294C6C2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5270-6D2D-4DD7-A3B8-59FD4DD6CA1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E4C092-8621-D91F-0FE8-16D74276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B788FF-D93C-A39F-7A4B-3DCD4DBE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0BA4-4461-4EE5-97F8-ED89FA0B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50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BF1144-D7CE-DF4A-3D6C-6A08C31A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3D302AB-9D20-C76A-3E8D-DBDAACC9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F2FD283-4FED-42AC-4CC9-CF5E24456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6E4B363-1CCC-0473-F7A7-F586EFAD7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B182E2C-1295-2A31-8E49-7ED4C3C24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BD6BF6A-ABE5-12D8-4773-67FBF828C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5270-6D2D-4DD7-A3B8-59FD4DD6CA1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1B4EE55-5A03-B0A3-1A48-1E0D6AE87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79E2F73-EDFC-95D5-44DC-D2E2A512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0BA4-4461-4EE5-97F8-ED89FA0B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7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4D3A90-C149-1CAF-B8EC-203B5F78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FCEBBA3-387D-EDD4-3FBB-71769FB54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5270-6D2D-4DD7-A3B8-59FD4DD6CA1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9F3FD0F-8CDD-739C-DE45-6F60078DD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D41D32-23F6-C129-2C76-4914DB30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0BA4-4461-4EE5-97F8-ED89FA0B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9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8192881-09D1-83B3-5322-4B1B11B33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5270-6D2D-4DD7-A3B8-59FD4DD6CA1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9119346-8262-75C0-AABE-DE39A4D54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D3CC5EA-546A-0004-ACD4-84D6F68C0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0BA4-4461-4EE5-97F8-ED89FA0B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3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45894A-6164-F8BB-4117-E518E5DF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957BA5-DEA8-2D52-8E07-3A5E1842D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51D540A-0FC5-BD2F-7DFB-647BA28A8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F0016A5-D8F3-F578-4A03-D194E390A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5270-6D2D-4DD7-A3B8-59FD4DD6CA1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1C9BC5A-B348-3FDD-1976-14DA3493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E1A8DA-1ACE-897C-3340-0E62906E3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0BA4-4461-4EE5-97F8-ED89FA0B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3C142C-8089-E39E-943F-103BAA6A6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BBAFC60-45BE-943B-EF28-D9274A717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9776B0-A03B-3333-33C0-645A3056F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6FCBBB5-77F0-AA44-2B6D-8DE0613B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5270-6D2D-4DD7-A3B8-59FD4DD6CA1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1C616D9-7EB2-A6A5-9230-E5F439CE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27397C2-F161-334A-1851-6A204AD14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0BA4-4461-4EE5-97F8-ED89FA0B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2C19446-D3C9-12FD-3169-0A36D34A7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63BE685-F1D9-0179-34CA-14F368A80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5E6B87-65BC-9E6A-5BBA-0F808B35E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C5270-6D2D-4DD7-A3B8-59FD4DD6CA1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F74027-58F6-E981-C195-47E50ABE8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41B23C4-2EAB-3993-5673-DFF0B32BF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40BA4-4461-4EE5-97F8-ED89FA0B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3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2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2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2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microsoft.com/office/2007/relationships/hdphoto" Target="../media/hdphoto13.wdp"/><Relationship Id="rId4" Type="http://schemas.openxmlformats.org/officeDocument/2006/relationships/image" Target="../media/image18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2.wdp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2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7.png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microsoft.com/office/2007/relationships/hdphoto" Target="../media/hdphoto15.wdp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microsoft.com/office/2007/relationships/hdphoto" Target="../media/hdphoto15.wdp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7.wdp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6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1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microsoft.com/office/2007/relationships/hdphoto" Target="../media/hdphoto10.wdp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84D45F1-FEED-825C-08D6-0E950DE71E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b="131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Hình ảnh 2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F0A1E0A-8024-4678-5335-5B2EB136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0" b="99947" l="417" r="99479">
                        <a14:foregroundMark x1="27448" y1="6407" x2="47344" y2="8916"/>
                        <a14:foregroundMark x1="31094" y1="5125" x2="34531" y2="5553"/>
                        <a14:foregroundMark x1="66458" y1="2670" x2="68073" y2="3043"/>
                        <a14:foregroundMark x1="76965" y1="95898" x2="84499" y2="96768"/>
                        <a14:foregroundMark x1="72271" y1="95356" x2="73478" y2="95495"/>
                        <a14:foregroundMark x1="7500" y1="87880" x2="40811" y2="91725"/>
                        <a14:foregroundMark x1="87732" y1="94795" x2="92813" y2="90657"/>
                        <a14:foregroundMark x1="85459" y1="96645" x2="86113" y2="96113"/>
                        <a14:foregroundMark x1="92813" y1="90657" x2="90417" y2="87667"/>
                        <a14:foregroundMark x1="6875" y1="87453" x2="7106" y2="94482"/>
                        <a14:foregroundMark x1="43015" y1="96752" x2="64773" y2="95852"/>
                        <a14:foregroundMark x1="80047" y1="96529" x2="83490" y2="96797"/>
                        <a14:foregroundMark x1="83490" y1="96797" x2="84313" y2="96792"/>
                        <a14:foregroundMark x1="5052" y1="89749" x2="5202" y2="93410"/>
                        <a14:foregroundMark x1="990" y1="91404" x2="868" y2="92505"/>
                        <a14:foregroundMark x1="81094" y1="33903" x2="83698" y2="39722"/>
                        <a14:foregroundMark x1="83906" y1="40149" x2="80469" y2="42659"/>
                        <a14:foregroundMark x1="80677" y1="44741" x2="83540" y2="41805"/>
                        <a14:foregroundMark x1="84115" y1="42445" x2="84948" y2="44527"/>
                        <a14:foregroundMark x1="35156" y1="12013" x2="41250" y2="17672"/>
                        <a14:foregroundMark x1="83906" y1="35131" x2="83906" y2="35131"/>
                        <a14:foregroundMark x1="79635" y1="33262" x2="79635" y2="33262"/>
                        <a14:foregroundMark x1="79844" y1="33476" x2="79844" y2="33476"/>
                        <a14:foregroundMark x1="78646" y1="32461" x2="78646" y2="32461"/>
                        <a14:foregroundMark x1="30208" y1="86652" x2="30833" y2="89322"/>
                        <a14:foregroundMark x1="20052" y1="94341" x2="20052" y2="94341"/>
                        <a14:foregroundMark x1="18854" y1="93540" x2="21094" y2="94928"/>
                        <a14:foregroundMark x1="18438" y1="92739" x2="19635" y2="95355"/>
                        <a14:foregroundMark x1="18854" y1="94928" x2="19635" y2="97384"/>
                        <a14:foregroundMark x1="21094" y1="93967" x2="22083" y2="96156"/>
                        <a14:foregroundMark x1="55208" y1="90924" x2="56042" y2="95569"/>
                        <a14:foregroundMark x1="52188" y1="91938" x2="51979" y2="95782"/>
                        <a14:foregroundMark x1="58854" y1="91725" x2="60729" y2="95782"/>
                        <a14:foregroundMark x1="54010" y1="91511" x2="69635" y2="94928"/>
                        <a14:foregroundMark x1="72917" y1="97384" x2="68229" y2="97384"/>
                        <a14:foregroundMark x1="71302" y1="94127" x2="72917" y2="95355"/>
                        <a14:foregroundMark x1="73333" y1="96583" x2="72083" y2="95569"/>
                        <a14:foregroundMark x1="79583" y1="95355" x2="77969" y2="95942"/>
                        <a14:foregroundMark x1="59479" y1="14576" x2="63542" y2="16978"/>
                        <a14:foregroundMark x1="24219" y1="92739" x2="24219" y2="92739"/>
                        <a14:foregroundMark x1="24635" y1="92952" x2="24063" y2="95569"/>
                        <a14:foregroundMark x1="25677" y1="93967" x2="25885" y2="97010"/>
                        <a14:foregroundMark x1="30312" y1="92579" x2="30312" y2="97597"/>
                        <a14:foregroundMark x1="31979" y1="92739" x2="33177" y2="95996"/>
                        <a14:foregroundMark x1="82188" y1="94394" x2="79323" y2="95996"/>
                        <a14:foregroundMark x1="82969" y1="94394" x2="89271" y2="97811"/>
                        <a14:backgroundMark x1="83144" y1="42693" x2="84531" y2="67859"/>
                        <a14:backgroundMark x1="82708" y1="34757" x2="82744" y2="35413"/>
                        <a14:backgroundMark x1="85365" y1="41377" x2="85365" y2="41377"/>
                        <a14:backgroundMark x1="85365" y1="40363" x2="85365" y2="40363"/>
                        <a14:backgroundMark x1="79271" y1="37854" x2="79271" y2="37854"/>
                        <a14:backgroundMark x1="84115" y1="41591" x2="84115" y2="41591"/>
                        <a14:backgroundMark x1="83698" y1="40577" x2="83698" y2="40577"/>
                        <a14:backgroundMark x1="84115" y1="40577" x2="84115" y2="40577"/>
                        <a14:backgroundMark x1="83906" y1="40363" x2="83906" y2="41805"/>
                        <a14:backgroundMark x1="78229" y1="43086" x2="78229" y2="43086"/>
                        <a14:backgroundMark x1="79427" y1="39135" x2="79427" y2="39135"/>
                        <a14:backgroundMark x1="79844" y1="43460" x2="79844" y2="43460"/>
                        <a14:backgroundMark x1="78229" y1="39295" x2="78229" y2="39295"/>
                        <a14:backgroundMark x1="84948" y1="37640" x2="84948" y2="37640"/>
                        <a14:backgroundMark x1="10104" y1="96743" x2="12552" y2="98612"/>
                        <a14:backgroundMark x1="4844" y1="95141" x2="7656" y2="97384"/>
                        <a14:backgroundMark x1="2813" y1="94928" x2="12760" y2="99573"/>
                        <a14:backgroundMark x1="12760" y1="99573" x2="14375" y2="99786"/>
                        <a14:backgroundMark x1="1771" y1="94768" x2="7865" y2="99786"/>
                        <a14:backgroundMark x1="7865" y1="99786" x2="7865" y2="99786"/>
                        <a14:backgroundMark x1="7656" y1="94554" x2="2969" y2="94554"/>
                        <a14:backgroundMark x1="1354" y1="93540" x2="729" y2="93540"/>
                        <a14:backgroundMark x1="1771" y1="95569" x2="573" y2="95569"/>
                        <a14:backgroundMark x1="6250" y1="99413" x2="4844" y2="98398"/>
                        <a14:backgroundMark x1="729" y1="92525" x2="1354" y2="96957"/>
                        <a14:backgroundMark x1="2604" y1="92952" x2="6875" y2="95355"/>
                        <a14:backgroundMark x1="20157" y1="97216" x2="22240" y2="97864"/>
                        <a14:backgroundMark x1="6458" y1="92952" x2="18485" y2="96695"/>
                        <a14:backgroundMark x1="22240" y1="97864" x2="29063" y2="97918"/>
                        <a14:backgroundMark x1="31198" y1="97430" x2="36302" y2="96263"/>
                        <a14:backgroundMark x1="29063" y1="97918" x2="30467" y2="97597"/>
                        <a14:backgroundMark x1="36302" y1="96263" x2="37344" y2="93540"/>
                        <a14:backgroundMark x1="13542" y1="97170" x2="8073" y2="94928"/>
                        <a14:backgroundMark x1="31198" y1="93098" x2="45677" y2="92152"/>
                        <a14:backgroundMark x1="25428" y1="93475" x2="29427" y2="93214"/>
                        <a14:backgroundMark x1="21950" y1="93702" x2="23587" y2="93595"/>
                        <a14:backgroundMark x1="8906" y1="94554" x2="18017" y2="93959"/>
                        <a14:backgroundMark x1="69510" y1="95747" x2="72128" y2="96141"/>
                        <a14:backgroundMark x1="61107" y1="94480" x2="69093" y2="95684"/>
                        <a14:backgroundMark x1="56626" y1="93804" x2="59001" y2="94162"/>
                        <a14:backgroundMark x1="53003" y1="93257" x2="54774" y2="93524"/>
                        <a14:backgroundMark x1="45677" y1="92152" x2="51243" y2="92992"/>
                        <a14:backgroundMark x1="81717" y1="95659" x2="83249" y2="95540"/>
                        <a14:backgroundMark x1="72425" y1="96383" x2="77975" y2="95951"/>
                        <a14:backgroundMark x1="86302" y1="95302" x2="95677" y2="97597"/>
                        <a14:backgroundMark x1="33906" y1="98185" x2="68646" y2="99519"/>
                        <a14:backgroundMark x1="89368" y1="96870" x2="91615" y2="96583"/>
                        <a14:backgroundMark x1="68646" y1="99519" x2="86402" y2="97249"/>
                        <a14:backgroundMark x1="91615" y1="96583" x2="98490" y2="97971"/>
                        <a14:backgroundMark x1="76979" y1="94127" x2="71875" y2="94768"/>
                        <a14:backgroundMark x1="73698" y1="94554" x2="77188" y2="97170"/>
                        <a14:backgroundMark x1="99323" y1="97971" x2="97917" y2="99573"/>
                        <a14:backgroundMark x1="34896" y1="97170" x2="40781" y2="96156"/>
                        <a14:backgroundMark x1="43229" y1="97758" x2="36719" y2="97758"/>
                        <a14:backgroundMark x1="20349" y1="96699" x2="22760" y2="96903"/>
                        <a14:backgroundMark x1="7031" y1="95569" x2="18434" y2="96536"/>
                        <a14:backgroundMark x1="31198" y1="96493" x2="34844" y2="96316"/>
                        <a14:backgroundMark x1="26753" y1="96709" x2="29427" y2="96579"/>
                        <a14:backgroundMark x1="22760" y1="96903" x2="24983" y2="96795"/>
                        <a14:backgroundMark x1="34844" y1="96316" x2="43021" y2="9674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32"/>
          <a:stretch/>
        </p:blipFill>
        <p:spPr>
          <a:xfrm>
            <a:off x="5710319" y="-306687"/>
            <a:ext cx="6633354" cy="7657365"/>
          </a:xfrm>
          <a:prstGeom prst="rect">
            <a:avLst/>
          </a:prstGeom>
        </p:spPr>
      </p:pic>
      <p:sp>
        <p:nvSpPr>
          <p:cNvPr id="33" name="Đám mây 32">
            <a:extLst>
              <a:ext uri="{FF2B5EF4-FFF2-40B4-BE49-F238E27FC236}">
                <a16:creationId xmlns:a16="http://schemas.microsoft.com/office/drawing/2014/main" id="{2694D59C-13CC-D4D5-C878-E8F93D5C99FD}"/>
              </a:ext>
            </a:extLst>
          </p:cNvPr>
          <p:cNvSpPr/>
          <p:nvPr/>
        </p:nvSpPr>
        <p:spPr>
          <a:xfrm>
            <a:off x="109182" y="1028188"/>
            <a:ext cx="7685565" cy="5063320"/>
          </a:xfrm>
          <a:custGeom>
            <a:avLst/>
            <a:gdLst>
              <a:gd name="connsiteX0" fmla="*/ 693835 w 7685565"/>
              <a:gd name="connsiteY0" fmla="*/ 1684257 h 5063320"/>
              <a:gd name="connsiteX1" fmla="*/ 1000368 w 7685565"/>
              <a:gd name="connsiteY1" fmla="*/ 809545 h 5063320"/>
              <a:gd name="connsiteX2" fmla="*/ 2491581 w 7685565"/>
              <a:gd name="connsiteY2" fmla="*/ 609708 h 5063320"/>
              <a:gd name="connsiteX3" fmla="*/ 3995070 w 7685565"/>
              <a:gd name="connsiteY3" fmla="*/ 402252 h 5063320"/>
              <a:gd name="connsiteX4" fmla="*/ 4580916 w 7685565"/>
              <a:gd name="connsiteY4" fmla="*/ 23441 h 5063320"/>
              <a:gd name="connsiteX5" fmla="*/ 5307487 w 7685565"/>
              <a:gd name="connsiteY5" fmla="*/ 290789 h 5063320"/>
              <a:gd name="connsiteX6" fmla="*/ 6309101 w 7685565"/>
              <a:gd name="connsiteY6" fmla="*/ 80872 h 5063320"/>
              <a:gd name="connsiteX7" fmla="*/ 6817024 w 7685565"/>
              <a:gd name="connsiteY7" fmla="*/ 653543 h 5063320"/>
              <a:gd name="connsiteX8" fmla="*/ 7468874 w 7685565"/>
              <a:gd name="connsiteY8" fmla="*/ 1209336 h 5063320"/>
              <a:gd name="connsiteX9" fmla="*/ 7439698 w 7685565"/>
              <a:gd name="connsiteY9" fmla="*/ 1812012 h 5063320"/>
              <a:gd name="connsiteX10" fmla="*/ 7652830 w 7685565"/>
              <a:gd name="connsiteY10" fmla="*/ 2733489 h 5063320"/>
              <a:gd name="connsiteX11" fmla="*/ 6654418 w 7685565"/>
              <a:gd name="connsiteY11" fmla="*/ 3540104 h 5063320"/>
              <a:gd name="connsiteX12" fmla="*/ 6297004 w 7685565"/>
              <a:gd name="connsiteY12" fmla="*/ 4231271 h 5063320"/>
              <a:gd name="connsiteX13" fmla="*/ 5080122 w 7685565"/>
              <a:gd name="connsiteY13" fmla="*/ 4314956 h 5063320"/>
              <a:gd name="connsiteX14" fmla="*/ 4210515 w 7685565"/>
              <a:gd name="connsiteY14" fmla="*/ 5052302 h 5063320"/>
              <a:gd name="connsiteX15" fmla="*/ 2931900 w 7685565"/>
              <a:gd name="connsiteY15" fmla="*/ 4602229 h 5063320"/>
              <a:gd name="connsiteX16" fmla="*/ 1032569 w 7685565"/>
              <a:gd name="connsiteY16" fmla="*/ 4157548 h 5063320"/>
              <a:gd name="connsiteX17" fmla="*/ 197476 w 7685565"/>
              <a:gd name="connsiteY17" fmla="*/ 3662702 h 5063320"/>
              <a:gd name="connsiteX18" fmla="*/ 375916 w 7685565"/>
              <a:gd name="connsiteY18" fmla="*/ 2994742 h 5063320"/>
              <a:gd name="connsiteX19" fmla="*/ -890 w 7685565"/>
              <a:gd name="connsiteY19" fmla="*/ 2309436 h 5063320"/>
              <a:gd name="connsiteX20" fmla="*/ 687253 w 7685565"/>
              <a:gd name="connsiteY20" fmla="*/ 1700314 h 5063320"/>
              <a:gd name="connsiteX21" fmla="*/ 693835 w 7685565"/>
              <a:gd name="connsiteY21" fmla="*/ 1684257 h 5063320"/>
              <a:gd name="connsiteX0" fmla="*/ 834915 w 7685565"/>
              <a:gd name="connsiteY0" fmla="*/ 3068114 h 5063320"/>
              <a:gd name="connsiteX1" fmla="*/ 384278 w 7685565"/>
              <a:gd name="connsiteY1" fmla="*/ 2974700 h 5063320"/>
              <a:gd name="connsiteX2" fmla="*/ 1232536 w 7685565"/>
              <a:gd name="connsiteY2" fmla="*/ 4090388 h 5063320"/>
              <a:gd name="connsiteX3" fmla="*/ 1035416 w 7685565"/>
              <a:gd name="connsiteY3" fmla="*/ 4135044 h 5063320"/>
              <a:gd name="connsiteX4" fmla="*/ 2931544 w 7685565"/>
              <a:gd name="connsiteY4" fmla="*/ 4581601 h 5063320"/>
              <a:gd name="connsiteX5" fmla="*/ 2812703 w 7685565"/>
              <a:gd name="connsiteY5" fmla="*/ 4377662 h 5063320"/>
              <a:gd name="connsiteX6" fmla="*/ 5128513 w 7685565"/>
              <a:gd name="connsiteY6" fmla="*/ 4073042 h 5063320"/>
              <a:gd name="connsiteX7" fmla="*/ 5081012 w 7685565"/>
              <a:gd name="connsiteY7" fmla="*/ 4296789 h 5063320"/>
              <a:gd name="connsiteX8" fmla="*/ 6071774 w 7685565"/>
              <a:gd name="connsiteY8" fmla="*/ 2690357 h 5063320"/>
              <a:gd name="connsiteX9" fmla="*/ 6650148 w 7685565"/>
              <a:gd name="connsiteY9" fmla="*/ 3526743 h 5063320"/>
              <a:gd name="connsiteX10" fmla="*/ 7436139 w 7685565"/>
              <a:gd name="connsiteY10" fmla="*/ 1799588 h 5063320"/>
              <a:gd name="connsiteX11" fmla="*/ 7178531 w 7685565"/>
              <a:gd name="connsiteY11" fmla="*/ 2113232 h 5063320"/>
              <a:gd name="connsiteX12" fmla="*/ 6818092 w 7685565"/>
              <a:gd name="connsiteY12" fmla="*/ 635962 h 5063320"/>
              <a:gd name="connsiteX13" fmla="*/ 6831613 w 7685565"/>
              <a:gd name="connsiteY13" fmla="*/ 784111 h 5063320"/>
              <a:gd name="connsiteX14" fmla="*/ 5173168 w 7685565"/>
              <a:gd name="connsiteY14" fmla="*/ 463200 h 5063320"/>
              <a:gd name="connsiteX15" fmla="*/ 5305174 w 7685565"/>
              <a:gd name="connsiteY15" fmla="*/ 274263 h 5063320"/>
              <a:gd name="connsiteX16" fmla="*/ 3939029 w 7685565"/>
              <a:gd name="connsiteY16" fmla="*/ 553214 h 5063320"/>
              <a:gd name="connsiteX17" fmla="*/ 4002898 w 7685565"/>
              <a:gd name="connsiteY17" fmla="*/ 390297 h 5063320"/>
              <a:gd name="connsiteX18" fmla="*/ 2490692 w 7685565"/>
              <a:gd name="connsiteY18" fmla="*/ 608536 h 5063320"/>
              <a:gd name="connsiteX19" fmla="*/ 2721970 w 7685565"/>
              <a:gd name="connsiteY19" fmla="*/ 766530 h 5063320"/>
              <a:gd name="connsiteX20" fmla="*/ 734220 w 7685565"/>
              <a:gd name="connsiteY20" fmla="*/ 1850573 h 5063320"/>
              <a:gd name="connsiteX21" fmla="*/ 693835 w 7685565"/>
              <a:gd name="connsiteY21" fmla="*/ 1684257 h 506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5565" h="5063320" fill="none" extrusionOk="0">
                <a:moveTo>
                  <a:pt x="693835" y="1684257"/>
                </a:moveTo>
                <a:cubicBezTo>
                  <a:pt x="609434" y="1350052"/>
                  <a:pt x="768028" y="1128323"/>
                  <a:pt x="1000368" y="809545"/>
                </a:cubicBezTo>
                <a:cubicBezTo>
                  <a:pt x="1465436" y="427006"/>
                  <a:pt x="1927567" y="358150"/>
                  <a:pt x="2491581" y="609708"/>
                </a:cubicBezTo>
                <a:cubicBezTo>
                  <a:pt x="2788924" y="152514"/>
                  <a:pt x="3483991" y="-125683"/>
                  <a:pt x="3995070" y="402252"/>
                </a:cubicBezTo>
                <a:cubicBezTo>
                  <a:pt x="4114956" y="186968"/>
                  <a:pt x="4292562" y="40942"/>
                  <a:pt x="4580916" y="23441"/>
                </a:cubicBezTo>
                <a:cubicBezTo>
                  <a:pt x="4893807" y="28344"/>
                  <a:pt x="5168959" y="111604"/>
                  <a:pt x="5307487" y="290789"/>
                </a:cubicBezTo>
                <a:cubicBezTo>
                  <a:pt x="5636624" y="-8168"/>
                  <a:pt x="5949017" y="-50254"/>
                  <a:pt x="6309101" y="80872"/>
                </a:cubicBezTo>
                <a:cubicBezTo>
                  <a:pt x="6540167" y="181107"/>
                  <a:pt x="6745567" y="375353"/>
                  <a:pt x="6817024" y="653543"/>
                </a:cubicBezTo>
                <a:cubicBezTo>
                  <a:pt x="7121453" y="779494"/>
                  <a:pt x="7378532" y="929884"/>
                  <a:pt x="7468874" y="1209336"/>
                </a:cubicBezTo>
                <a:cubicBezTo>
                  <a:pt x="7506051" y="1411987"/>
                  <a:pt x="7484879" y="1626353"/>
                  <a:pt x="7439698" y="1812012"/>
                </a:cubicBezTo>
                <a:cubicBezTo>
                  <a:pt x="7703039" y="2050674"/>
                  <a:pt x="7676017" y="2385558"/>
                  <a:pt x="7652830" y="2733489"/>
                </a:cubicBezTo>
                <a:cubicBezTo>
                  <a:pt x="7653914" y="3106181"/>
                  <a:pt x="7212523" y="3478118"/>
                  <a:pt x="6654418" y="3540104"/>
                </a:cubicBezTo>
                <a:cubicBezTo>
                  <a:pt x="6655769" y="3815214"/>
                  <a:pt x="6534764" y="4055678"/>
                  <a:pt x="6297004" y="4231271"/>
                </a:cubicBezTo>
                <a:cubicBezTo>
                  <a:pt x="5957539" y="4543981"/>
                  <a:pt x="5479346" y="4491348"/>
                  <a:pt x="5080122" y="4314956"/>
                </a:cubicBezTo>
                <a:cubicBezTo>
                  <a:pt x="5049662" y="4729462"/>
                  <a:pt x="4698979" y="4943737"/>
                  <a:pt x="4210515" y="5052302"/>
                </a:cubicBezTo>
                <a:cubicBezTo>
                  <a:pt x="3586371" y="5146690"/>
                  <a:pt x="3198843" y="4973619"/>
                  <a:pt x="2931900" y="4602229"/>
                </a:cubicBezTo>
                <a:cubicBezTo>
                  <a:pt x="2406619" y="5076802"/>
                  <a:pt x="1588784" y="4745958"/>
                  <a:pt x="1032569" y="4157548"/>
                </a:cubicBezTo>
                <a:cubicBezTo>
                  <a:pt x="710332" y="4128438"/>
                  <a:pt x="300261" y="4016483"/>
                  <a:pt x="197476" y="3662702"/>
                </a:cubicBezTo>
                <a:cubicBezTo>
                  <a:pt x="172313" y="3484731"/>
                  <a:pt x="165071" y="3206854"/>
                  <a:pt x="375916" y="2994742"/>
                </a:cubicBezTo>
                <a:cubicBezTo>
                  <a:pt x="114924" y="2915758"/>
                  <a:pt x="-19124" y="2568584"/>
                  <a:pt x="-890" y="2309436"/>
                </a:cubicBezTo>
                <a:cubicBezTo>
                  <a:pt x="44677" y="1957495"/>
                  <a:pt x="374021" y="1693454"/>
                  <a:pt x="687253" y="1700314"/>
                </a:cubicBezTo>
                <a:cubicBezTo>
                  <a:pt x="688600" y="1696444"/>
                  <a:pt x="692034" y="1689967"/>
                  <a:pt x="693835" y="1684257"/>
                </a:cubicBezTo>
                <a:close/>
              </a:path>
              <a:path w="7685565" h="5063320" fill="none" extrusionOk="0">
                <a:moveTo>
                  <a:pt x="834915" y="3068114"/>
                </a:moveTo>
                <a:cubicBezTo>
                  <a:pt x="679864" y="3107318"/>
                  <a:pt x="528974" y="3080822"/>
                  <a:pt x="384278" y="2974700"/>
                </a:cubicBezTo>
                <a:moveTo>
                  <a:pt x="1232536" y="4090388"/>
                </a:moveTo>
                <a:cubicBezTo>
                  <a:pt x="1169029" y="4097911"/>
                  <a:pt x="1105273" y="4122642"/>
                  <a:pt x="1035416" y="4135044"/>
                </a:cubicBezTo>
                <a:moveTo>
                  <a:pt x="2931544" y="4581601"/>
                </a:moveTo>
                <a:cubicBezTo>
                  <a:pt x="2880935" y="4538489"/>
                  <a:pt x="2847015" y="4444531"/>
                  <a:pt x="2812703" y="4377662"/>
                </a:cubicBezTo>
                <a:moveTo>
                  <a:pt x="5128513" y="4073042"/>
                </a:moveTo>
                <a:cubicBezTo>
                  <a:pt x="5131222" y="4144132"/>
                  <a:pt x="5103902" y="4207232"/>
                  <a:pt x="5081012" y="4296789"/>
                </a:cubicBezTo>
                <a:moveTo>
                  <a:pt x="6071774" y="2690357"/>
                </a:moveTo>
                <a:cubicBezTo>
                  <a:pt x="6394095" y="2916600"/>
                  <a:pt x="6639067" y="3149754"/>
                  <a:pt x="6650148" y="3526743"/>
                </a:cubicBezTo>
                <a:moveTo>
                  <a:pt x="7436139" y="1799588"/>
                </a:moveTo>
                <a:cubicBezTo>
                  <a:pt x="7351137" y="1929256"/>
                  <a:pt x="7303478" y="2066402"/>
                  <a:pt x="7178531" y="2113232"/>
                </a:cubicBezTo>
                <a:moveTo>
                  <a:pt x="6818092" y="635962"/>
                </a:moveTo>
                <a:cubicBezTo>
                  <a:pt x="6840480" y="690413"/>
                  <a:pt x="6826155" y="729468"/>
                  <a:pt x="6831613" y="784111"/>
                </a:cubicBezTo>
                <a:moveTo>
                  <a:pt x="5173168" y="463200"/>
                </a:moveTo>
                <a:cubicBezTo>
                  <a:pt x="5184106" y="391286"/>
                  <a:pt x="5252610" y="339512"/>
                  <a:pt x="5305174" y="274263"/>
                </a:cubicBezTo>
                <a:moveTo>
                  <a:pt x="3939029" y="553214"/>
                </a:moveTo>
                <a:cubicBezTo>
                  <a:pt x="3952612" y="512403"/>
                  <a:pt x="3980186" y="443802"/>
                  <a:pt x="4002898" y="390297"/>
                </a:cubicBezTo>
                <a:moveTo>
                  <a:pt x="2490692" y="608536"/>
                </a:moveTo>
                <a:cubicBezTo>
                  <a:pt x="2588967" y="665401"/>
                  <a:pt x="2646309" y="703806"/>
                  <a:pt x="2721970" y="766530"/>
                </a:cubicBezTo>
                <a:moveTo>
                  <a:pt x="734220" y="1850573"/>
                </a:moveTo>
                <a:cubicBezTo>
                  <a:pt x="710903" y="1786866"/>
                  <a:pt x="707344" y="1729869"/>
                  <a:pt x="693835" y="1684257"/>
                </a:cubicBezTo>
              </a:path>
              <a:path w="7685565" h="5063320" stroke="0" extrusionOk="0">
                <a:moveTo>
                  <a:pt x="693835" y="1684257"/>
                </a:moveTo>
                <a:cubicBezTo>
                  <a:pt x="663108" y="1304096"/>
                  <a:pt x="725919" y="1045526"/>
                  <a:pt x="1000368" y="809545"/>
                </a:cubicBezTo>
                <a:cubicBezTo>
                  <a:pt x="1298978" y="475953"/>
                  <a:pt x="2032741" y="419401"/>
                  <a:pt x="2491581" y="609708"/>
                </a:cubicBezTo>
                <a:cubicBezTo>
                  <a:pt x="2776854" y="-2901"/>
                  <a:pt x="3552143" y="-28815"/>
                  <a:pt x="3995070" y="402252"/>
                </a:cubicBezTo>
                <a:cubicBezTo>
                  <a:pt x="4094719" y="198215"/>
                  <a:pt x="4306983" y="100764"/>
                  <a:pt x="4580916" y="23441"/>
                </a:cubicBezTo>
                <a:cubicBezTo>
                  <a:pt x="4865238" y="-67299"/>
                  <a:pt x="5169066" y="141213"/>
                  <a:pt x="5307487" y="290789"/>
                </a:cubicBezTo>
                <a:cubicBezTo>
                  <a:pt x="5629246" y="-46868"/>
                  <a:pt x="5975704" y="-92568"/>
                  <a:pt x="6309101" y="80872"/>
                </a:cubicBezTo>
                <a:cubicBezTo>
                  <a:pt x="6557366" y="176287"/>
                  <a:pt x="6786801" y="424642"/>
                  <a:pt x="6817024" y="653543"/>
                </a:cubicBezTo>
                <a:cubicBezTo>
                  <a:pt x="7080741" y="787377"/>
                  <a:pt x="7383990" y="922957"/>
                  <a:pt x="7468874" y="1209336"/>
                </a:cubicBezTo>
                <a:cubicBezTo>
                  <a:pt x="7506557" y="1416621"/>
                  <a:pt x="7581997" y="1623761"/>
                  <a:pt x="7439698" y="1812012"/>
                </a:cubicBezTo>
                <a:cubicBezTo>
                  <a:pt x="7650254" y="2056150"/>
                  <a:pt x="7755713" y="2394962"/>
                  <a:pt x="7652830" y="2733489"/>
                </a:cubicBezTo>
                <a:cubicBezTo>
                  <a:pt x="7548246" y="3089849"/>
                  <a:pt x="7146394" y="3469202"/>
                  <a:pt x="6654418" y="3540104"/>
                </a:cubicBezTo>
                <a:cubicBezTo>
                  <a:pt x="6593340" y="3801773"/>
                  <a:pt x="6535861" y="4068104"/>
                  <a:pt x="6297004" y="4231271"/>
                </a:cubicBezTo>
                <a:cubicBezTo>
                  <a:pt x="6033820" y="4592093"/>
                  <a:pt x="5478622" y="4591907"/>
                  <a:pt x="5080122" y="4314956"/>
                </a:cubicBezTo>
                <a:cubicBezTo>
                  <a:pt x="5048277" y="4681022"/>
                  <a:pt x="4669755" y="4984129"/>
                  <a:pt x="4210515" y="5052302"/>
                </a:cubicBezTo>
                <a:cubicBezTo>
                  <a:pt x="3778735" y="5120849"/>
                  <a:pt x="3341432" y="4964767"/>
                  <a:pt x="2931900" y="4602229"/>
                </a:cubicBezTo>
                <a:cubicBezTo>
                  <a:pt x="2143847" y="4875261"/>
                  <a:pt x="1452189" y="4768426"/>
                  <a:pt x="1032569" y="4157548"/>
                </a:cubicBezTo>
                <a:cubicBezTo>
                  <a:pt x="649299" y="4204265"/>
                  <a:pt x="315574" y="3997187"/>
                  <a:pt x="197476" y="3662702"/>
                </a:cubicBezTo>
                <a:cubicBezTo>
                  <a:pt x="88984" y="3411309"/>
                  <a:pt x="190266" y="3160227"/>
                  <a:pt x="375916" y="2994742"/>
                </a:cubicBezTo>
                <a:cubicBezTo>
                  <a:pt x="162098" y="2823342"/>
                  <a:pt x="-14282" y="2634824"/>
                  <a:pt x="-890" y="2309436"/>
                </a:cubicBezTo>
                <a:cubicBezTo>
                  <a:pt x="-53279" y="1990834"/>
                  <a:pt x="336523" y="1676458"/>
                  <a:pt x="687253" y="1700314"/>
                </a:cubicBezTo>
                <a:cubicBezTo>
                  <a:pt x="689668" y="1694655"/>
                  <a:pt x="691952" y="1690532"/>
                  <a:pt x="693835" y="1684257"/>
                </a:cubicBezTo>
                <a:close/>
              </a:path>
              <a:path w="7685565" h="5063320" fill="none" stroke="0" extrusionOk="0">
                <a:moveTo>
                  <a:pt x="834915" y="3068114"/>
                </a:moveTo>
                <a:cubicBezTo>
                  <a:pt x="708159" y="3078846"/>
                  <a:pt x="541305" y="3069286"/>
                  <a:pt x="384278" y="2974700"/>
                </a:cubicBezTo>
                <a:moveTo>
                  <a:pt x="1232536" y="4090388"/>
                </a:moveTo>
                <a:cubicBezTo>
                  <a:pt x="1181772" y="4106781"/>
                  <a:pt x="1105288" y="4115708"/>
                  <a:pt x="1035416" y="4135044"/>
                </a:cubicBezTo>
                <a:moveTo>
                  <a:pt x="2931544" y="4581601"/>
                </a:moveTo>
                <a:cubicBezTo>
                  <a:pt x="2885759" y="4501577"/>
                  <a:pt x="2852059" y="4453463"/>
                  <a:pt x="2812703" y="4377662"/>
                </a:cubicBezTo>
                <a:moveTo>
                  <a:pt x="5128513" y="4073042"/>
                </a:moveTo>
                <a:cubicBezTo>
                  <a:pt x="5114955" y="4147339"/>
                  <a:pt x="5109610" y="4225855"/>
                  <a:pt x="5081012" y="4296789"/>
                </a:cubicBezTo>
                <a:moveTo>
                  <a:pt x="6071774" y="2690357"/>
                </a:moveTo>
                <a:cubicBezTo>
                  <a:pt x="6447711" y="2815182"/>
                  <a:pt x="6650911" y="3087700"/>
                  <a:pt x="6650148" y="3526743"/>
                </a:cubicBezTo>
                <a:moveTo>
                  <a:pt x="7436139" y="1799588"/>
                </a:moveTo>
                <a:cubicBezTo>
                  <a:pt x="7368275" y="1902320"/>
                  <a:pt x="7275297" y="1999310"/>
                  <a:pt x="7178531" y="2113232"/>
                </a:cubicBezTo>
                <a:moveTo>
                  <a:pt x="6818092" y="635962"/>
                </a:moveTo>
                <a:cubicBezTo>
                  <a:pt x="6841026" y="685324"/>
                  <a:pt x="6825554" y="731797"/>
                  <a:pt x="6831613" y="784111"/>
                </a:cubicBezTo>
                <a:moveTo>
                  <a:pt x="5173168" y="463200"/>
                </a:moveTo>
                <a:cubicBezTo>
                  <a:pt x="5203122" y="412111"/>
                  <a:pt x="5244894" y="315447"/>
                  <a:pt x="5305174" y="274263"/>
                </a:cubicBezTo>
                <a:moveTo>
                  <a:pt x="3939029" y="553214"/>
                </a:moveTo>
                <a:cubicBezTo>
                  <a:pt x="3956089" y="499382"/>
                  <a:pt x="3978379" y="441480"/>
                  <a:pt x="4002898" y="390297"/>
                </a:cubicBezTo>
                <a:moveTo>
                  <a:pt x="2490692" y="608536"/>
                </a:moveTo>
                <a:cubicBezTo>
                  <a:pt x="2584371" y="657760"/>
                  <a:pt x="2666275" y="715194"/>
                  <a:pt x="2721970" y="766530"/>
                </a:cubicBezTo>
                <a:moveTo>
                  <a:pt x="734220" y="1850573"/>
                </a:moveTo>
                <a:cubicBezTo>
                  <a:pt x="714252" y="1785773"/>
                  <a:pt x="706439" y="1754532"/>
                  <a:pt x="693835" y="1684257"/>
                </a:cubicBezTo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795909970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8871FC2D-29D4-5499-7581-51C4B30F707B}"/>
              </a:ext>
            </a:extLst>
          </p:cNvPr>
          <p:cNvGrpSpPr/>
          <p:nvPr/>
        </p:nvGrpSpPr>
        <p:grpSpPr>
          <a:xfrm rot="20604108">
            <a:off x="-379148" y="507076"/>
            <a:ext cx="5958244" cy="1787857"/>
            <a:chOff x="255508" y="4305458"/>
            <a:chExt cx="8328934" cy="2405418"/>
          </a:xfrm>
        </p:grpSpPr>
        <p:sp>
          <p:nvSpPr>
            <p:cNvPr id="36" name="Dải băng: Cong và Hướng Lên 35">
              <a:extLst>
                <a:ext uri="{FF2B5EF4-FFF2-40B4-BE49-F238E27FC236}">
                  <a16:creationId xmlns:a16="http://schemas.microsoft.com/office/drawing/2014/main" id="{850A99C9-D122-D959-EC1F-678142653CF3}"/>
                </a:ext>
              </a:extLst>
            </p:cNvPr>
            <p:cNvSpPr/>
            <p:nvPr/>
          </p:nvSpPr>
          <p:spPr>
            <a:xfrm>
              <a:off x="255508" y="4305458"/>
              <a:ext cx="8328934" cy="2405418"/>
            </a:xfrm>
            <a:custGeom>
              <a:avLst/>
              <a:gdLst>
                <a:gd name="connsiteX0" fmla="*/ 0 w 8328934"/>
                <a:gd name="connsiteY0" fmla="*/ 2405418 h 2405418"/>
                <a:gd name="connsiteX1" fmla="*/ 2340639 w 8328934"/>
                <a:gd name="connsiteY1" fmla="*/ 2162411 h 2405418"/>
                <a:gd name="connsiteX2" fmla="*/ 1299522 w 8328934"/>
                <a:gd name="connsiteY2" fmla="*/ 1809883 h 2405418"/>
                <a:gd name="connsiteX3" fmla="*/ 7029412 w 8328934"/>
                <a:gd name="connsiteY3" fmla="*/ 1809883 h 2405418"/>
                <a:gd name="connsiteX4" fmla="*/ 5988295 w 8328934"/>
                <a:gd name="connsiteY4" fmla="*/ 2162411 h 2405418"/>
                <a:gd name="connsiteX5" fmla="*/ 8328934 w 8328934"/>
                <a:gd name="connsiteY5" fmla="*/ 2405418 h 2405418"/>
                <a:gd name="connsiteX6" fmla="*/ 7287817 w 8328934"/>
                <a:gd name="connsiteY6" fmla="*/ 1440082 h 2405418"/>
                <a:gd name="connsiteX7" fmla="*/ 8328934 w 8328934"/>
                <a:gd name="connsiteY7" fmla="*/ 737838 h 2405418"/>
                <a:gd name="connsiteX8" fmla="*/ 7029412 w 8328934"/>
                <a:gd name="connsiteY8" fmla="*/ 579464 h 2405418"/>
                <a:gd name="connsiteX9" fmla="*/ 7029412 w 8328934"/>
                <a:gd name="connsiteY9" fmla="*/ 142303 h 2405418"/>
                <a:gd name="connsiteX10" fmla="*/ 1299522 w 8328934"/>
                <a:gd name="connsiteY10" fmla="*/ 142303 h 2405418"/>
                <a:gd name="connsiteX11" fmla="*/ 1299522 w 8328934"/>
                <a:gd name="connsiteY11" fmla="*/ 579464 h 2405418"/>
                <a:gd name="connsiteX12" fmla="*/ 0 w 8328934"/>
                <a:gd name="connsiteY12" fmla="*/ 737838 h 2405418"/>
                <a:gd name="connsiteX13" fmla="*/ 1041117 w 8328934"/>
                <a:gd name="connsiteY13" fmla="*/ 1440082 h 2405418"/>
                <a:gd name="connsiteX14" fmla="*/ 0 w 8328934"/>
                <a:gd name="connsiteY14" fmla="*/ 2405418 h 2405418"/>
                <a:gd name="connsiteX0" fmla="*/ 2340639 w 8328934"/>
                <a:gd name="connsiteY0" fmla="*/ 1725250 h 2405418"/>
                <a:gd name="connsiteX1" fmla="*/ 2340639 w 8328934"/>
                <a:gd name="connsiteY1" fmla="*/ 2162411 h 2405418"/>
                <a:gd name="connsiteX2" fmla="*/ 1299522 w 8328934"/>
                <a:gd name="connsiteY2" fmla="*/ 1809883 h 2405418"/>
                <a:gd name="connsiteX3" fmla="*/ 7029412 w 8328934"/>
                <a:gd name="connsiteY3" fmla="*/ 1809883 h 2405418"/>
                <a:gd name="connsiteX4" fmla="*/ 5988295 w 8328934"/>
                <a:gd name="connsiteY4" fmla="*/ 2162411 h 2405418"/>
                <a:gd name="connsiteX5" fmla="*/ 5988295 w 8328934"/>
                <a:gd name="connsiteY5" fmla="*/ 1725250 h 2405418"/>
                <a:gd name="connsiteX6" fmla="*/ 2340639 w 8328934"/>
                <a:gd name="connsiteY6" fmla="*/ 1725250 h 2405418"/>
                <a:gd name="connsiteX0" fmla="*/ 0 w 8328934"/>
                <a:gd name="connsiteY0" fmla="*/ 2405418 h 2405418"/>
                <a:gd name="connsiteX1" fmla="*/ 1041117 w 8328934"/>
                <a:gd name="connsiteY1" fmla="*/ 1440082 h 2405418"/>
                <a:gd name="connsiteX2" fmla="*/ 0 w 8328934"/>
                <a:gd name="connsiteY2" fmla="*/ 737838 h 2405418"/>
                <a:gd name="connsiteX3" fmla="*/ 1299522 w 8328934"/>
                <a:gd name="connsiteY3" fmla="*/ 579464 h 2405418"/>
                <a:gd name="connsiteX4" fmla="*/ 1299522 w 8328934"/>
                <a:gd name="connsiteY4" fmla="*/ 142303 h 2405418"/>
                <a:gd name="connsiteX5" fmla="*/ 7029412 w 8328934"/>
                <a:gd name="connsiteY5" fmla="*/ 142303 h 2405418"/>
                <a:gd name="connsiteX6" fmla="*/ 7029412 w 8328934"/>
                <a:gd name="connsiteY6" fmla="*/ 579464 h 2405418"/>
                <a:gd name="connsiteX7" fmla="*/ 8328934 w 8328934"/>
                <a:gd name="connsiteY7" fmla="*/ 737838 h 2405418"/>
                <a:gd name="connsiteX8" fmla="*/ 7287817 w 8328934"/>
                <a:gd name="connsiteY8" fmla="*/ 1440082 h 2405418"/>
                <a:gd name="connsiteX9" fmla="*/ 8328934 w 8328934"/>
                <a:gd name="connsiteY9" fmla="*/ 2405418 h 2405418"/>
                <a:gd name="connsiteX10" fmla="*/ 5988295 w 8328934"/>
                <a:gd name="connsiteY10" fmla="*/ 2162411 h 2405418"/>
                <a:gd name="connsiteX11" fmla="*/ 7029412 w 8328934"/>
                <a:gd name="connsiteY11" fmla="*/ 1809883 h 2405418"/>
                <a:gd name="connsiteX12" fmla="*/ 1299522 w 8328934"/>
                <a:gd name="connsiteY12" fmla="*/ 1809883 h 2405418"/>
                <a:gd name="connsiteX13" fmla="*/ 2340639 w 8328934"/>
                <a:gd name="connsiteY13" fmla="*/ 2162411 h 2405418"/>
                <a:gd name="connsiteX14" fmla="*/ 0 w 8328934"/>
                <a:gd name="connsiteY14" fmla="*/ 2405418 h 2405418"/>
                <a:gd name="connsiteX15" fmla="*/ 1299522 w 8328934"/>
                <a:gd name="connsiteY15" fmla="*/ 1809883 h 2405418"/>
                <a:gd name="connsiteX16" fmla="*/ 1299522 w 8328934"/>
                <a:gd name="connsiteY16" fmla="*/ 579464 h 2405418"/>
                <a:gd name="connsiteX17" fmla="*/ 7029412 w 8328934"/>
                <a:gd name="connsiteY17" fmla="*/ 579464 h 2405418"/>
                <a:gd name="connsiteX18" fmla="*/ 7029412 w 8328934"/>
                <a:gd name="connsiteY18" fmla="*/ 1809883 h 2405418"/>
                <a:gd name="connsiteX19" fmla="*/ 2340639 w 8328934"/>
                <a:gd name="connsiteY19" fmla="*/ 1725250 h 2405418"/>
                <a:gd name="connsiteX20" fmla="*/ 2340639 w 8328934"/>
                <a:gd name="connsiteY20" fmla="*/ 2162411 h 2405418"/>
                <a:gd name="connsiteX21" fmla="*/ 5988295 w 8328934"/>
                <a:gd name="connsiteY21" fmla="*/ 2162411 h 2405418"/>
                <a:gd name="connsiteX22" fmla="*/ 5988295 w 8328934"/>
                <a:gd name="connsiteY22" fmla="*/ 1725250 h 240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28934" h="2405418" stroke="0" extrusionOk="0">
                  <a:moveTo>
                    <a:pt x="0" y="2405418"/>
                  </a:moveTo>
                  <a:cubicBezTo>
                    <a:pt x="842376" y="2298209"/>
                    <a:pt x="1548900" y="2216889"/>
                    <a:pt x="2340639" y="2162411"/>
                  </a:cubicBezTo>
                  <a:cubicBezTo>
                    <a:pt x="1960209" y="1985074"/>
                    <a:pt x="1816044" y="1920374"/>
                    <a:pt x="1299522" y="1809883"/>
                  </a:cubicBezTo>
                  <a:cubicBezTo>
                    <a:pt x="3133567" y="1642249"/>
                    <a:pt x="5366809" y="1745835"/>
                    <a:pt x="7029412" y="1809883"/>
                  </a:cubicBezTo>
                  <a:cubicBezTo>
                    <a:pt x="6687758" y="1957613"/>
                    <a:pt x="6298295" y="2103963"/>
                    <a:pt x="5988295" y="2162411"/>
                  </a:cubicBezTo>
                  <a:cubicBezTo>
                    <a:pt x="6814248" y="2193417"/>
                    <a:pt x="7510485" y="2357544"/>
                    <a:pt x="8328934" y="2405418"/>
                  </a:cubicBezTo>
                  <a:cubicBezTo>
                    <a:pt x="8035593" y="2200218"/>
                    <a:pt x="7439311" y="1592532"/>
                    <a:pt x="7287817" y="1440082"/>
                  </a:cubicBezTo>
                  <a:cubicBezTo>
                    <a:pt x="7788791" y="1177522"/>
                    <a:pt x="7829787" y="1028668"/>
                    <a:pt x="8328934" y="737838"/>
                  </a:cubicBezTo>
                  <a:cubicBezTo>
                    <a:pt x="7935428" y="636202"/>
                    <a:pt x="7513185" y="653578"/>
                    <a:pt x="7029412" y="579464"/>
                  </a:cubicBezTo>
                  <a:cubicBezTo>
                    <a:pt x="7056530" y="521778"/>
                    <a:pt x="7017232" y="337934"/>
                    <a:pt x="7029412" y="142303"/>
                  </a:cubicBezTo>
                  <a:cubicBezTo>
                    <a:pt x="5037825" y="-294126"/>
                    <a:pt x="3028365" y="84724"/>
                    <a:pt x="1299522" y="142303"/>
                  </a:cubicBezTo>
                  <a:cubicBezTo>
                    <a:pt x="1293366" y="270492"/>
                    <a:pt x="1301827" y="520603"/>
                    <a:pt x="1299522" y="579464"/>
                  </a:cubicBezTo>
                  <a:cubicBezTo>
                    <a:pt x="900279" y="628475"/>
                    <a:pt x="488611" y="675309"/>
                    <a:pt x="0" y="737838"/>
                  </a:cubicBezTo>
                  <a:cubicBezTo>
                    <a:pt x="143647" y="762798"/>
                    <a:pt x="644748" y="1106942"/>
                    <a:pt x="1041117" y="1440082"/>
                  </a:cubicBezTo>
                  <a:cubicBezTo>
                    <a:pt x="570786" y="1749065"/>
                    <a:pt x="156666" y="2146736"/>
                    <a:pt x="0" y="2405418"/>
                  </a:cubicBezTo>
                  <a:close/>
                </a:path>
                <a:path w="8328934" h="2405418" fill="darkenLess" stroke="0" extrusionOk="0">
                  <a:moveTo>
                    <a:pt x="2340639" y="1725250"/>
                  </a:moveTo>
                  <a:cubicBezTo>
                    <a:pt x="2327087" y="1814112"/>
                    <a:pt x="2317455" y="2099748"/>
                    <a:pt x="2340639" y="2162411"/>
                  </a:cubicBezTo>
                  <a:cubicBezTo>
                    <a:pt x="2080571" y="2131113"/>
                    <a:pt x="1647203" y="1988788"/>
                    <a:pt x="1299522" y="1809883"/>
                  </a:cubicBezTo>
                  <a:cubicBezTo>
                    <a:pt x="3448335" y="1615156"/>
                    <a:pt x="5143774" y="1259335"/>
                    <a:pt x="7029412" y="1809883"/>
                  </a:cubicBezTo>
                  <a:cubicBezTo>
                    <a:pt x="6638541" y="1940390"/>
                    <a:pt x="6451412" y="2072840"/>
                    <a:pt x="5988295" y="2162411"/>
                  </a:cubicBezTo>
                  <a:cubicBezTo>
                    <a:pt x="6015869" y="2047493"/>
                    <a:pt x="6019980" y="1829418"/>
                    <a:pt x="5988295" y="1725250"/>
                  </a:cubicBezTo>
                  <a:cubicBezTo>
                    <a:pt x="4721816" y="1640524"/>
                    <a:pt x="3521403" y="1648762"/>
                    <a:pt x="2340639" y="1725250"/>
                  </a:cubicBezTo>
                  <a:close/>
                </a:path>
                <a:path w="8328934" h="2405418" fill="none" extrusionOk="0">
                  <a:moveTo>
                    <a:pt x="0" y="2405418"/>
                  </a:moveTo>
                  <a:cubicBezTo>
                    <a:pt x="192577" y="2375190"/>
                    <a:pt x="796226" y="1598711"/>
                    <a:pt x="1041117" y="1440082"/>
                  </a:cubicBezTo>
                  <a:cubicBezTo>
                    <a:pt x="866723" y="1451793"/>
                    <a:pt x="399810" y="1082001"/>
                    <a:pt x="0" y="737838"/>
                  </a:cubicBezTo>
                  <a:cubicBezTo>
                    <a:pt x="410763" y="670027"/>
                    <a:pt x="886912" y="649190"/>
                    <a:pt x="1299522" y="579464"/>
                  </a:cubicBezTo>
                  <a:cubicBezTo>
                    <a:pt x="1262109" y="507177"/>
                    <a:pt x="1285775" y="303521"/>
                    <a:pt x="1299522" y="142303"/>
                  </a:cubicBezTo>
                  <a:cubicBezTo>
                    <a:pt x="2850151" y="-175659"/>
                    <a:pt x="5090091" y="1119"/>
                    <a:pt x="7029412" y="142303"/>
                  </a:cubicBezTo>
                  <a:cubicBezTo>
                    <a:pt x="7063833" y="258348"/>
                    <a:pt x="7049977" y="474421"/>
                    <a:pt x="7029412" y="579464"/>
                  </a:cubicBezTo>
                  <a:cubicBezTo>
                    <a:pt x="7451911" y="585976"/>
                    <a:pt x="7929246" y="614692"/>
                    <a:pt x="8328934" y="737838"/>
                  </a:cubicBezTo>
                  <a:cubicBezTo>
                    <a:pt x="8231391" y="929213"/>
                    <a:pt x="7570963" y="1126809"/>
                    <a:pt x="7287817" y="1440082"/>
                  </a:cubicBezTo>
                  <a:cubicBezTo>
                    <a:pt x="7368691" y="1624711"/>
                    <a:pt x="8076514" y="2073484"/>
                    <a:pt x="8328934" y="2405418"/>
                  </a:cubicBezTo>
                  <a:cubicBezTo>
                    <a:pt x="7571545" y="2218142"/>
                    <a:pt x="6783433" y="2258974"/>
                    <a:pt x="5988295" y="2162411"/>
                  </a:cubicBezTo>
                  <a:cubicBezTo>
                    <a:pt x="6101697" y="2087385"/>
                    <a:pt x="6758822" y="1950741"/>
                    <a:pt x="7029412" y="1809883"/>
                  </a:cubicBezTo>
                  <a:cubicBezTo>
                    <a:pt x="5043145" y="1878496"/>
                    <a:pt x="2860154" y="1599641"/>
                    <a:pt x="1299522" y="1809883"/>
                  </a:cubicBezTo>
                  <a:cubicBezTo>
                    <a:pt x="1632505" y="1889629"/>
                    <a:pt x="2006514" y="1998509"/>
                    <a:pt x="2340639" y="2162411"/>
                  </a:cubicBezTo>
                  <a:cubicBezTo>
                    <a:pt x="1563908" y="2170638"/>
                    <a:pt x="734987" y="2289880"/>
                    <a:pt x="0" y="2405418"/>
                  </a:cubicBezTo>
                  <a:close/>
                  <a:moveTo>
                    <a:pt x="1299522" y="1809883"/>
                  </a:moveTo>
                  <a:cubicBezTo>
                    <a:pt x="1361251" y="1470400"/>
                    <a:pt x="1296018" y="743841"/>
                    <a:pt x="1299522" y="579464"/>
                  </a:cubicBezTo>
                  <a:moveTo>
                    <a:pt x="7029412" y="579464"/>
                  </a:moveTo>
                  <a:cubicBezTo>
                    <a:pt x="7135448" y="1104243"/>
                    <a:pt x="7050394" y="1618700"/>
                    <a:pt x="7029412" y="1809883"/>
                  </a:cubicBezTo>
                  <a:moveTo>
                    <a:pt x="2340639" y="1725250"/>
                  </a:moveTo>
                  <a:cubicBezTo>
                    <a:pt x="2365825" y="1943325"/>
                    <a:pt x="2353037" y="2016085"/>
                    <a:pt x="2340639" y="2162411"/>
                  </a:cubicBezTo>
                  <a:moveTo>
                    <a:pt x="5988295" y="2162411"/>
                  </a:moveTo>
                  <a:cubicBezTo>
                    <a:pt x="5970587" y="2075127"/>
                    <a:pt x="5995459" y="1901523"/>
                    <a:pt x="5988295" y="1725250"/>
                  </a:cubicBezTo>
                </a:path>
                <a:path w="8328934" h="2405418" fill="none" stroke="0" extrusionOk="0">
                  <a:moveTo>
                    <a:pt x="0" y="2405418"/>
                  </a:moveTo>
                  <a:cubicBezTo>
                    <a:pt x="432182" y="2019177"/>
                    <a:pt x="704882" y="1791090"/>
                    <a:pt x="1041117" y="1440082"/>
                  </a:cubicBezTo>
                  <a:cubicBezTo>
                    <a:pt x="836105" y="1357669"/>
                    <a:pt x="93863" y="896173"/>
                    <a:pt x="0" y="737838"/>
                  </a:cubicBezTo>
                  <a:cubicBezTo>
                    <a:pt x="435970" y="670704"/>
                    <a:pt x="868625" y="641421"/>
                    <a:pt x="1299522" y="579464"/>
                  </a:cubicBezTo>
                  <a:cubicBezTo>
                    <a:pt x="1329133" y="517623"/>
                    <a:pt x="1291120" y="298981"/>
                    <a:pt x="1299522" y="142303"/>
                  </a:cubicBezTo>
                  <a:cubicBezTo>
                    <a:pt x="3423148" y="184006"/>
                    <a:pt x="5069753" y="83433"/>
                    <a:pt x="7029412" y="142303"/>
                  </a:cubicBezTo>
                  <a:cubicBezTo>
                    <a:pt x="6993094" y="223957"/>
                    <a:pt x="7034271" y="380076"/>
                    <a:pt x="7029412" y="579464"/>
                  </a:cubicBezTo>
                  <a:cubicBezTo>
                    <a:pt x="7454527" y="615151"/>
                    <a:pt x="7824162" y="635340"/>
                    <a:pt x="8328934" y="737838"/>
                  </a:cubicBezTo>
                  <a:cubicBezTo>
                    <a:pt x="8188840" y="909239"/>
                    <a:pt x="7429642" y="1300081"/>
                    <a:pt x="7287817" y="1440082"/>
                  </a:cubicBezTo>
                  <a:cubicBezTo>
                    <a:pt x="7891530" y="1831134"/>
                    <a:pt x="7790950" y="2021089"/>
                    <a:pt x="8328934" y="2405418"/>
                  </a:cubicBezTo>
                  <a:cubicBezTo>
                    <a:pt x="7642125" y="2202251"/>
                    <a:pt x="6761615" y="2233560"/>
                    <a:pt x="5988295" y="2162411"/>
                  </a:cubicBezTo>
                  <a:cubicBezTo>
                    <a:pt x="6370231" y="1995514"/>
                    <a:pt x="6509071" y="1968209"/>
                    <a:pt x="7029412" y="1809883"/>
                  </a:cubicBezTo>
                  <a:cubicBezTo>
                    <a:pt x="5094052" y="2000936"/>
                    <a:pt x="3137879" y="1508210"/>
                    <a:pt x="1299522" y="1809883"/>
                  </a:cubicBezTo>
                  <a:cubicBezTo>
                    <a:pt x="1572330" y="1893589"/>
                    <a:pt x="2061333" y="2081456"/>
                    <a:pt x="2340639" y="2162411"/>
                  </a:cubicBezTo>
                  <a:cubicBezTo>
                    <a:pt x="1534671" y="2313891"/>
                    <a:pt x="885699" y="2197757"/>
                    <a:pt x="0" y="2405418"/>
                  </a:cubicBezTo>
                  <a:close/>
                  <a:moveTo>
                    <a:pt x="1299522" y="1809883"/>
                  </a:moveTo>
                  <a:cubicBezTo>
                    <a:pt x="1342636" y="1653676"/>
                    <a:pt x="1328236" y="912525"/>
                    <a:pt x="1299522" y="579464"/>
                  </a:cubicBezTo>
                  <a:moveTo>
                    <a:pt x="7029412" y="579464"/>
                  </a:moveTo>
                  <a:cubicBezTo>
                    <a:pt x="6956139" y="959486"/>
                    <a:pt x="6921174" y="1608642"/>
                    <a:pt x="7029412" y="1809883"/>
                  </a:cubicBezTo>
                  <a:moveTo>
                    <a:pt x="2340639" y="1725250"/>
                  </a:moveTo>
                  <a:cubicBezTo>
                    <a:pt x="2351964" y="1903696"/>
                    <a:pt x="2345224" y="2022084"/>
                    <a:pt x="2340639" y="2162411"/>
                  </a:cubicBezTo>
                  <a:moveTo>
                    <a:pt x="5988295" y="2162411"/>
                  </a:moveTo>
                  <a:cubicBezTo>
                    <a:pt x="5957546" y="2093465"/>
                    <a:pt x="5997567" y="1832576"/>
                    <a:pt x="5988295" y="1725250"/>
                  </a:cubicBezTo>
                </a:path>
              </a:pathLst>
            </a:custGeom>
            <a:solidFill>
              <a:schemeClr val="accent2"/>
            </a:solidFill>
            <a:ln w="3810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240261800">
                    <a:prstGeom prst="ellipseRibbon2">
                      <a:avLst>
                        <a:gd name="adj1" fmla="val 30674"/>
                        <a:gd name="adj2" fmla="val 68795"/>
                        <a:gd name="adj3" fmla="val 125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C703192E-4C8F-9BBB-935D-B7499F39C8E7}"/>
                </a:ext>
              </a:extLst>
            </p:cNvPr>
            <p:cNvSpPr txBox="1"/>
            <p:nvPr/>
          </p:nvSpPr>
          <p:spPr>
            <a:xfrm>
              <a:off x="2234406" y="5220939"/>
              <a:ext cx="4333944" cy="120033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000" b="1" dirty="0" err="1">
                  <a:ln w="0"/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Đạo</a:t>
              </a:r>
              <a:r>
                <a:rPr lang="en-US" sz="7000" b="1" dirty="0">
                  <a:ln w="0"/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000" b="1" dirty="0" err="1">
                  <a:ln w="0"/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đức</a:t>
              </a:r>
              <a:r>
                <a:rPr lang="en-US" sz="7000" b="1" dirty="0">
                  <a:ln w="0"/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000" b="1" dirty="0" err="1">
                  <a:ln w="0"/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lớp</a:t>
              </a:r>
              <a:r>
                <a:rPr lang="en-US" sz="7000" b="1" dirty="0">
                  <a:ln w="0"/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3</a:t>
              </a:r>
            </a:p>
          </p:txBody>
        </p:sp>
      </p:grpSp>
      <p:sp>
        <p:nvSpPr>
          <p:cNvPr id="39" name="TextBox 10">
            <a:extLst>
              <a:ext uri="{FF2B5EF4-FFF2-40B4-BE49-F238E27FC236}">
                <a16:creationId xmlns:a16="http://schemas.microsoft.com/office/drawing/2014/main" id="{5D73B3F6-D632-E626-E8C6-B9872C304087}"/>
              </a:ext>
            </a:extLst>
          </p:cNvPr>
          <p:cNvSpPr txBox="1"/>
          <p:nvPr/>
        </p:nvSpPr>
        <p:spPr>
          <a:xfrm>
            <a:off x="1997703" y="1593979"/>
            <a:ext cx="3908524" cy="140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969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C</a:t>
            </a:r>
            <a:r>
              <a:rPr lang="en-US" sz="7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h</a:t>
            </a:r>
            <a:r>
              <a:rPr lang="en-US" sz="7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ủ </a:t>
            </a:r>
            <a:r>
              <a:rPr lang="en-US" sz="7000" b="1" dirty="0" err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đ</a:t>
            </a:r>
            <a:r>
              <a:rPr lang="en-US" sz="7000" b="1" dirty="0" err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8AC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ề</a:t>
            </a:r>
            <a:r>
              <a:rPr lang="en-US" sz="7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:</a:t>
            </a:r>
            <a:endParaRPr lang="en-US" sz="7000" b="1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51D79787-B18A-7E49-5818-E9F128605CCC}"/>
              </a:ext>
            </a:extLst>
          </p:cNvPr>
          <p:cNvSpPr txBox="1"/>
          <p:nvPr/>
        </p:nvSpPr>
        <p:spPr>
          <a:xfrm>
            <a:off x="707260" y="2768818"/>
            <a:ext cx="6202991" cy="241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800" b="1" dirty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F9D1C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Da Lat" panose="03060902030302020204" pitchFamily="66" charset="0"/>
              </a:rPr>
              <a:t>QUAN TÂM ĐẾN HÀNG XÓM LÁNG GIỀNG</a:t>
            </a:r>
          </a:p>
        </p:txBody>
      </p:sp>
    </p:spTree>
    <p:extLst>
      <p:ext uri="{BB962C8B-B14F-4D97-AF65-F5344CB8AC3E}">
        <p14:creationId xmlns:p14="http://schemas.microsoft.com/office/powerpoint/2010/main" val="323042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9" grpId="0"/>
      <p:bldP spid="44" grpId="0"/>
      <p:bldP spid="4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5799D57-FB8D-F48F-DD5E-346222846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8A5C544B-4EAB-12CB-B942-856EF6B14D9B}"/>
              </a:ext>
            </a:extLst>
          </p:cNvPr>
          <p:cNvGrpSpPr/>
          <p:nvPr/>
        </p:nvGrpSpPr>
        <p:grpSpPr>
          <a:xfrm>
            <a:off x="742472" y="-449356"/>
            <a:ext cx="11034602" cy="2031766"/>
            <a:chOff x="578699" y="-54302"/>
            <a:chExt cx="11034602" cy="2031766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2735F7C9-F4D0-53EE-D8F6-89E2E5FCB64B}"/>
                </a:ext>
              </a:extLst>
            </p:cNvPr>
            <p:cNvSpPr txBox="1"/>
            <p:nvPr/>
          </p:nvSpPr>
          <p:spPr>
            <a:xfrm>
              <a:off x="578699" y="0"/>
              <a:ext cx="11034602" cy="197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Huân chương quan tâm</a:t>
              </a: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2E7B1E11-CE09-49E5-C079-DE934F86878A}"/>
                </a:ext>
              </a:extLst>
            </p:cNvPr>
            <p:cNvSpPr txBox="1"/>
            <p:nvPr/>
          </p:nvSpPr>
          <p:spPr>
            <a:xfrm>
              <a:off x="578699" y="-54302"/>
              <a:ext cx="11034602" cy="197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Huân chương quan tâm</a:t>
              </a:r>
            </a:p>
          </p:txBody>
        </p:sp>
      </p:grpSp>
      <p:sp>
        <p:nvSpPr>
          <p:cNvPr id="14" name="TextBox 12">
            <a:extLst>
              <a:ext uri="{FF2B5EF4-FFF2-40B4-BE49-F238E27FC236}">
                <a16:creationId xmlns:a16="http://schemas.microsoft.com/office/drawing/2014/main" id="{1C2136BC-FC50-06B8-9F2F-BF61D1726183}"/>
              </a:ext>
            </a:extLst>
          </p:cNvPr>
          <p:cNvSpPr txBox="1"/>
          <p:nvPr/>
        </p:nvSpPr>
        <p:spPr>
          <a:xfrm>
            <a:off x="2561980" y="1553993"/>
            <a:ext cx="9303750" cy="2145268"/>
          </a:xfrm>
          <a:custGeom>
            <a:avLst/>
            <a:gdLst>
              <a:gd name="connsiteX0" fmla="*/ 0 w 9303750"/>
              <a:gd name="connsiteY0" fmla="*/ 357552 h 2145268"/>
              <a:gd name="connsiteX1" fmla="*/ 357552 w 9303750"/>
              <a:gd name="connsiteY1" fmla="*/ 0 h 2145268"/>
              <a:gd name="connsiteX2" fmla="*/ 8946198 w 9303750"/>
              <a:gd name="connsiteY2" fmla="*/ 0 h 2145268"/>
              <a:gd name="connsiteX3" fmla="*/ 9303750 w 9303750"/>
              <a:gd name="connsiteY3" fmla="*/ 357552 h 2145268"/>
              <a:gd name="connsiteX4" fmla="*/ 9303750 w 9303750"/>
              <a:gd name="connsiteY4" fmla="*/ 1787716 h 2145268"/>
              <a:gd name="connsiteX5" fmla="*/ 8946198 w 9303750"/>
              <a:gd name="connsiteY5" fmla="*/ 2145268 h 2145268"/>
              <a:gd name="connsiteX6" fmla="*/ 357552 w 9303750"/>
              <a:gd name="connsiteY6" fmla="*/ 2145268 h 2145268"/>
              <a:gd name="connsiteX7" fmla="*/ 0 w 9303750"/>
              <a:gd name="connsiteY7" fmla="*/ 1787716 h 2145268"/>
              <a:gd name="connsiteX8" fmla="*/ 0 w 9303750"/>
              <a:gd name="connsiteY8" fmla="*/ 357552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03750" h="2145268" fill="none" extrusionOk="0">
                <a:moveTo>
                  <a:pt x="0" y="357552"/>
                </a:moveTo>
                <a:cubicBezTo>
                  <a:pt x="1250" y="193904"/>
                  <a:pt x="172292" y="20494"/>
                  <a:pt x="357552" y="0"/>
                </a:cubicBezTo>
                <a:cubicBezTo>
                  <a:pt x="1627456" y="72427"/>
                  <a:pt x="5775808" y="61419"/>
                  <a:pt x="8946198" y="0"/>
                </a:cubicBezTo>
                <a:cubicBezTo>
                  <a:pt x="9142088" y="-10884"/>
                  <a:pt x="9290897" y="156193"/>
                  <a:pt x="9303750" y="357552"/>
                </a:cubicBezTo>
                <a:cubicBezTo>
                  <a:pt x="9361769" y="745259"/>
                  <a:pt x="9212486" y="1322055"/>
                  <a:pt x="9303750" y="1787716"/>
                </a:cubicBezTo>
                <a:cubicBezTo>
                  <a:pt x="9307042" y="1968478"/>
                  <a:pt x="9140839" y="2142096"/>
                  <a:pt x="8946198" y="2145268"/>
                </a:cubicBezTo>
                <a:cubicBezTo>
                  <a:pt x="5576544" y="2175095"/>
                  <a:pt x="3385867" y="2065962"/>
                  <a:pt x="357552" y="2145268"/>
                </a:cubicBezTo>
                <a:cubicBezTo>
                  <a:pt x="165003" y="2144712"/>
                  <a:pt x="-7159" y="1986603"/>
                  <a:pt x="0" y="1787716"/>
                </a:cubicBezTo>
                <a:cubicBezTo>
                  <a:pt x="100244" y="1301299"/>
                  <a:pt x="-74827" y="976268"/>
                  <a:pt x="0" y="357552"/>
                </a:cubicBezTo>
                <a:close/>
              </a:path>
              <a:path w="9303750" h="2145268" stroke="0" extrusionOk="0">
                <a:moveTo>
                  <a:pt x="0" y="357552"/>
                </a:moveTo>
                <a:cubicBezTo>
                  <a:pt x="28561" y="167866"/>
                  <a:pt x="173178" y="27287"/>
                  <a:pt x="357552" y="0"/>
                </a:cubicBezTo>
                <a:cubicBezTo>
                  <a:pt x="2593538" y="123000"/>
                  <a:pt x="5889374" y="-96860"/>
                  <a:pt x="8946198" y="0"/>
                </a:cubicBezTo>
                <a:cubicBezTo>
                  <a:pt x="9115165" y="-21724"/>
                  <a:pt x="9306979" y="153572"/>
                  <a:pt x="9303750" y="357552"/>
                </a:cubicBezTo>
                <a:cubicBezTo>
                  <a:pt x="9302295" y="550043"/>
                  <a:pt x="9267099" y="1637936"/>
                  <a:pt x="9303750" y="1787716"/>
                </a:cubicBezTo>
                <a:cubicBezTo>
                  <a:pt x="9282817" y="1992771"/>
                  <a:pt x="9121675" y="2141668"/>
                  <a:pt x="8946198" y="2145268"/>
                </a:cubicBezTo>
                <a:cubicBezTo>
                  <a:pt x="5104733" y="1984561"/>
                  <a:pt x="4044544" y="2184935"/>
                  <a:pt x="357552" y="2145268"/>
                </a:cubicBezTo>
                <a:cubicBezTo>
                  <a:pt x="128859" y="2138962"/>
                  <a:pt x="-9531" y="1980869"/>
                  <a:pt x="0" y="1787716"/>
                </a:cubicBezTo>
                <a:cubicBezTo>
                  <a:pt x="-2448" y="1585148"/>
                  <a:pt x="-85996" y="1007899"/>
                  <a:pt x="0" y="357552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Đây là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huân chương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dành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cho nhưng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biết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quan tâm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đến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hàng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xóm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láng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giềng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.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hãy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giúp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mình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sưu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tầm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những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huân chương quan tâm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bằng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cách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i="1" dirty="0" err="1">
                <a:ln w="0"/>
                <a:solidFill>
                  <a:srgbClr val="B5D208"/>
                </a:solidFill>
                <a:ea typeface="LNTH-LuoLuoNotangYuanTi 1" pitchFamily="2" charset="-128"/>
                <a:cs typeface="LNTH-LuoLuoNotangYuanTi 1" pitchFamily="2" charset="-128"/>
              </a:rPr>
              <a:t>hoàn</a:t>
            </a:r>
            <a:r>
              <a:rPr lang="en-US" sz="3000" b="1" i="1" dirty="0">
                <a:ln w="0"/>
                <a:solidFill>
                  <a:srgbClr val="B5D208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i="1" dirty="0" err="1">
                <a:ln w="0"/>
                <a:solidFill>
                  <a:srgbClr val="B5D208"/>
                </a:solidFill>
                <a:ea typeface="LNTH-LuoLuoNotangYuanTi 1" pitchFamily="2" charset="-128"/>
                <a:cs typeface="LNTH-LuoLuoNotangYuanTi 1" pitchFamily="2" charset="-128"/>
              </a:rPr>
              <a:t>thành</a:t>
            </a:r>
            <a:r>
              <a:rPr lang="en-US" sz="3000" b="1" i="1" dirty="0">
                <a:ln w="0"/>
                <a:solidFill>
                  <a:srgbClr val="B5D208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i="1" dirty="0" err="1">
                <a:ln w="0"/>
                <a:solidFill>
                  <a:srgbClr val="B5D208"/>
                </a:solidFill>
                <a:ea typeface="LNTH-LuoLuoNotangYuanTi 1" pitchFamily="2" charset="-128"/>
                <a:cs typeface="LNTH-LuoLuoNotangYuanTi 1" pitchFamily="2" charset="-128"/>
              </a:rPr>
              <a:t>phiếu</a:t>
            </a:r>
            <a:r>
              <a:rPr lang="en-US" sz="3000" b="1" i="1" dirty="0">
                <a:ln w="0"/>
                <a:solidFill>
                  <a:srgbClr val="B5D208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i="1" dirty="0" err="1">
                <a:ln w="0"/>
                <a:solidFill>
                  <a:srgbClr val="B5D208"/>
                </a:solidFill>
                <a:ea typeface="LNTH-LuoLuoNotangYuanTi 1" pitchFamily="2" charset="-128"/>
                <a:cs typeface="LNTH-LuoLuoNotangYuanTi 1" pitchFamily="2" charset="-128"/>
              </a:rPr>
              <a:t>bài</a:t>
            </a:r>
            <a:r>
              <a:rPr lang="en-US" sz="3000" b="1" i="1" dirty="0">
                <a:ln w="0"/>
                <a:solidFill>
                  <a:srgbClr val="B5D208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i="1" dirty="0" err="1">
                <a:ln w="0"/>
                <a:solidFill>
                  <a:srgbClr val="B5D208"/>
                </a:solidFill>
                <a:ea typeface="LNTH-LuoLuoNotangYuanTi 1" pitchFamily="2" charset="-128"/>
                <a:cs typeface="LNTH-LuoLuoNotangYuanTi 1" pitchFamily="2" charset="-128"/>
              </a:rPr>
              <a:t>tập</a:t>
            </a:r>
            <a:r>
              <a:rPr lang="en-US" sz="3000" b="1" i="1" dirty="0">
                <a:ln w="0"/>
                <a:solidFill>
                  <a:srgbClr val="B5D208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nhé!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E9CA0FB4-BE75-DCF5-8DCF-812B9FC09F76}"/>
              </a:ext>
            </a:extLst>
          </p:cNvPr>
          <p:cNvGrpSpPr/>
          <p:nvPr/>
        </p:nvGrpSpPr>
        <p:grpSpPr>
          <a:xfrm>
            <a:off x="-177312" y="1231168"/>
            <a:ext cx="3568444" cy="5670645"/>
            <a:chOff x="-202278" y="1553993"/>
            <a:chExt cx="3568444" cy="5670645"/>
          </a:xfrm>
        </p:grpSpPr>
        <p:pic>
          <p:nvPicPr>
            <p:cNvPr id="5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727FBB6-66C4-A254-E74A-7E30DE4AB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44" b="89167" l="46875" r="74063">
                          <a14:foregroundMark x1="56198" y1="29259" x2="54740" y2="28426"/>
                          <a14:foregroundMark x1="56875" y1="28426" x2="56302" y2="32407"/>
                          <a14:foregroundMark x1="61667" y1="28056" x2="63490" y2="31667"/>
                          <a14:foregroundMark x1="61771" y1="28426" x2="62135" y2="32407"/>
                          <a14:foregroundMark x1="63125" y1="27500" x2="63333" y2="30833"/>
                          <a14:foregroundMark x1="63490" y1="30833" x2="63490" y2="26852"/>
                          <a14:foregroundMark x1="61354" y1="28426" x2="63333" y2="28241"/>
                          <a14:foregroundMark x1="63698" y1="28611" x2="64271" y2="34259"/>
                          <a14:foregroundMark x1="59427" y1="49167" x2="62344" y2="48796"/>
                          <a14:foregroundMark x1="56875" y1="82222" x2="57656" y2="88333"/>
                          <a14:foregroundMark x1="61927" y1="86944" x2="62240" y2="89167"/>
                          <a14:foregroundMark x1="54948" y1="29444" x2="53490" y2="29259"/>
                          <a14:foregroundMark x1="55625" y1="29074" x2="57292" y2="3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5" r="22537" b="4178"/>
            <a:stretch/>
          </p:blipFill>
          <p:spPr>
            <a:xfrm>
              <a:off x="-202278" y="1553993"/>
              <a:ext cx="3568444" cy="5670645"/>
            </a:xfrm>
            <a:prstGeom prst="rect">
              <a:avLst/>
            </a:prstGeom>
          </p:spPr>
        </p:pic>
        <p:sp>
          <p:nvSpPr>
            <p:cNvPr id="16" name="Sóng 15">
              <a:extLst>
                <a:ext uri="{FF2B5EF4-FFF2-40B4-BE49-F238E27FC236}">
                  <a16:creationId xmlns:a16="http://schemas.microsoft.com/office/drawing/2014/main" id="{72F92963-0F1E-EE93-F19C-5F52CCC21752}"/>
                </a:ext>
              </a:extLst>
            </p:cNvPr>
            <p:cNvSpPr/>
            <p:nvPr/>
          </p:nvSpPr>
          <p:spPr>
            <a:xfrm rot="19197812">
              <a:off x="31651" y="4432019"/>
              <a:ext cx="2461863" cy="1109796"/>
            </a:xfrm>
            <a:prstGeom prst="wave">
              <a:avLst/>
            </a:prstGeom>
            <a:solidFill>
              <a:schemeClr val="bg1"/>
            </a:solidFill>
            <a:ln>
              <a:solidFill>
                <a:srgbClr val="FFAB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Hình ảnh 1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52F1EA5-2102-2F15-7E70-CBC03F77A3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4" b="49722" l="25000" r="43125">
                        <a14:foregroundMark x1="43125" y1="27130" x2="43125" y2="27130"/>
                        <a14:foregroundMark x1="25990" y1="41852" x2="25990" y2="41852"/>
                        <a14:foregroundMark x1="34844" y1="40093" x2="34844" y2="4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4495" r="55001" b="45230"/>
          <a:stretch/>
        </p:blipFill>
        <p:spPr>
          <a:xfrm>
            <a:off x="3903114" y="3541932"/>
            <a:ext cx="1965272" cy="2505435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DD70FB0-C811-B837-B709-C3A8EBDA50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0" b="48889" l="3698" r="21406">
                        <a14:foregroundMark x1="10052" y1="48241" x2="10052" y2="48241"/>
                        <a14:foregroundMark x1="17083" y1="48889" x2="17083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" t="2563" r="76322" b="47162"/>
          <a:stretch/>
        </p:blipFill>
        <p:spPr>
          <a:xfrm>
            <a:off x="5567339" y="4252315"/>
            <a:ext cx="2061091" cy="2627591"/>
          </a:xfrm>
          <a:prstGeom prst="rect">
            <a:avLst/>
          </a:prstGeom>
        </p:spPr>
      </p:pic>
      <p:pic>
        <p:nvPicPr>
          <p:cNvPr id="10" name="Hình ảnh 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7416C-3FBB-B08B-2EDF-3904C3AB9F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93333" l="26510" r="44271">
                        <a14:foregroundMark x1="33958" y1="55000" x2="33958" y2="55000"/>
                        <a14:foregroundMark x1="34531" y1="82315" x2="34531" y2="82315"/>
                        <a14:foregroundMark x1="35313" y1="87593" x2="35313" y2="8759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0" t="51671" r="53508" b="1962"/>
          <a:stretch/>
        </p:blipFill>
        <p:spPr>
          <a:xfrm>
            <a:off x="10221834" y="4135780"/>
            <a:ext cx="2162007" cy="2541983"/>
          </a:xfrm>
          <a:prstGeom prst="rect">
            <a:avLst/>
          </a:prstGeom>
        </p:spPr>
      </p:pic>
      <p:pic>
        <p:nvPicPr>
          <p:cNvPr id="13" name="Hình ảnh 1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1ABEE20-55F8-C655-ECBC-1D3F60B559F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130" b="95093" l="6250" r="24167">
                        <a14:foregroundMark x1="14583" y1="57222" x2="14583" y2="57222"/>
                        <a14:foregroundMark x1="17448" y1="57222" x2="17448" y2="57222"/>
                        <a14:foregroundMark x1="11615" y1="57500" x2="11615" y2="57500"/>
                        <a14:foregroundMark x1="12031" y1="57222" x2="12031" y2="57222"/>
                        <a14:foregroundMark x1="6458" y1="88333" x2="6302" y2="88333"/>
                        <a14:foregroundMark x1="9323" y1="95093" x2="9323" y2="9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2" t="53337" r="73596" b="297"/>
          <a:stretch/>
        </p:blipFill>
        <p:spPr>
          <a:xfrm>
            <a:off x="7820271" y="3737577"/>
            <a:ext cx="2026115" cy="238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52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A7A43E0-E27C-360F-D352-1D0A0E9AF5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2EB6CC7C-8724-351A-822F-C40403571D14}"/>
              </a:ext>
            </a:extLst>
          </p:cNvPr>
          <p:cNvSpPr txBox="1"/>
          <p:nvPr/>
        </p:nvSpPr>
        <p:spPr>
          <a:xfrm>
            <a:off x="235232" y="435575"/>
            <a:ext cx="11721536" cy="6279123"/>
          </a:xfrm>
          <a:custGeom>
            <a:avLst/>
            <a:gdLst>
              <a:gd name="connsiteX0" fmla="*/ 0 w 11721536"/>
              <a:gd name="connsiteY0" fmla="*/ 1046541 h 6279123"/>
              <a:gd name="connsiteX1" fmla="*/ 1046541 w 11721536"/>
              <a:gd name="connsiteY1" fmla="*/ 0 h 6279123"/>
              <a:gd name="connsiteX2" fmla="*/ 10674995 w 11721536"/>
              <a:gd name="connsiteY2" fmla="*/ 0 h 6279123"/>
              <a:gd name="connsiteX3" fmla="*/ 11721536 w 11721536"/>
              <a:gd name="connsiteY3" fmla="*/ 1046541 h 6279123"/>
              <a:gd name="connsiteX4" fmla="*/ 11721536 w 11721536"/>
              <a:gd name="connsiteY4" fmla="*/ 5232582 h 6279123"/>
              <a:gd name="connsiteX5" fmla="*/ 10674995 w 11721536"/>
              <a:gd name="connsiteY5" fmla="*/ 6279123 h 6279123"/>
              <a:gd name="connsiteX6" fmla="*/ 1046541 w 11721536"/>
              <a:gd name="connsiteY6" fmla="*/ 6279123 h 6279123"/>
              <a:gd name="connsiteX7" fmla="*/ 0 w 11721536"/>
              <a:gd name="connsiteY7" fmla="*/ 5232582 h 6279123"/>
              <a:gd name="connsiteX8" fmla="*/ 0 w 11721536"/>
              <a:gd name="connsiteY8" fmla="*/ 1046541 h 627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1536" h="6279123" fill="none" extrusionOk="0">
                <a:moveTo>
                  <a:pt x="0" y="1046541"/>
                </a:moveTo>
                <a:cubicBezTo>
                  <a:pt x="3336" y="558843"/>
                  <a:pt x="499139" y="51334"/>
                  <a:pt x="1046541" y="0"/>
                </a:cubicBezTo>
                <a:cubicBezTo>
                  <a:pt x="5181229" y="72427"/>
                  <a:pt x="8645083" y="61419"/>
                  <a:pt x="10674995" y="0"/>
                </a:cubicBezTo>
                <a:cubicBezTo>
                  <a:pt x="11242729" y="-70594"/>
                  <a:pt x="11620579" y="438015"/>
                  <a:pt x="11721536" y="1046541"/>
                </a:cubicBezTo>
                <a:cubicBezTo>
                  <a:pt x="11822412" y="1948536"/>
                  <a:pt x="11614223" y="4588989"/>
                  <a:pt x="11721536" y="5232582"/>
                </a:cubicBezTo>
                <a:cubicBezTo>
                  <a:pt x="11741780" y="5707829"/>
                  <a:pt x="11178629" y="6195770"/>
                  <a:pt x="10674995" y="6279123"/>
                </a:cubicBezTo>
                <a:cubicBezTo>
                  <a:pt x="8681742" y="6308950"/>
                  <a:pt x="2092690" y="6199817"/>
                  <a:pt x="1046541" y="6279123"/>
                </a:cubicBezTo>
                <a:cubicBezTo>
                  <a:pt x="488906" y="6276822"/>
                  <a:pt x="-48629" y="5820187"/>
                  <a:pt x="0" y="5232582"/>
                </a:cubicBezTo>
                <a:cubicBezTo>
                  <a:pt x="50037" y="4318162"/>
                  <a:pt x="770" y="2737742"/>
                  <a:pt x="0" y="1046541"/>
                </a:cubicBezTo>
                <a:close/>
              </a:path>
              <a:path w="11721536" h="6279123" stroke="0" extrusionOk="0">
                <a:moveTo>
                  <a:pt x="0" y="1046541"/>
                </a:moveTo>
                <a:cubicBezTo>
                  <a:pt x="41203" y="479783"/>
                  <a:pt x="472582" y="8396"/>
                  <a:pt x="1046541" y="0"/>
                </a:cubicBezTo>
                <a:cubicBezTo>
                  <a:pt x="3078658" y="123000"/>
                  <a:pt x="7016314" y="-96860"/>
                  <a:pt x="10674995" y="0"/>
                </a:cubicBezTo>
                <a:cubicBezTo>
                  <a:pt x="11194960" y="-44223"/>
                  <a:pt x="11747415" y="416379"/>
                  <a:pt x="11721536" y="1046541"/>
                </a:cubicBezTo>
                <a:cubicBezTo>
                  <a:pt x="11724709" y="1724826"/>
                  <a:pt x="11815803" y="4371465"/>
                  <a:pt x="11721536" y="5232582"/>
                </a:cubicBezTo>
                <a:cubicBezTo>
                  <a:pt x="11669616" y="5829381"/>
                  <a:pt x="11172488" y="6265949"/>
                  <a:pt x="10674995" y="6279123"/>
                </a:cubicBezTo>
                <a:cubicBezTo>
                  <a:pt x="6624787" y="6118416"/>
                  <a:pt x="2017753" y="6318790"/>
                  <a:pt x="1046541" y="6279123"/>
                </a:cubicBezTo>
                <a:cubicBezTo>
                  <a:pt x="460449" y="6277486"/>
                  <a:pt x="-17403" y="5802687"/>
                  <a:pt x="0" y="5232582"/>
                </a:cubicBezTo>
                <a:cubicBezTo>
                  <a:pt x="32216" y="3626302"/>
                  <a:pt x="57206" y="1776762"/>
                  <a:pt x="0" y="1046541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4000" b="1" dirty="0">
              <a:ln w="0"/>
              <a:solidFill>
                <a:srgbClr val="C000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0FEDBE1-0362-D658-1E54-CC285B54A3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4" b="49722" l="25000" r="43125">
                        <a14:foregroundMark x1="43125" y1="27130" x2="43125" y2="27130"/>
                        <a14:foregroundMark x1="25990" y1="41852" x2="25990" y2="41852"/>
                        <a14:foregroundMark x1="34844" y1="40093" x2="34844" y2="4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4495" r="55001" b="45230"/>
          <a:stretch/>
        </p:blipFill>
        <p:spPr>
          <a:xfrm>
            <a:off x="14971" y="-287712"/>
            <a:ext cx="1538229" cy="1961017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96093F0B-D4F4-C326-7C4F-29DE2E6F6202}"/>
              </a:ext>
            </a:extLst>
          </p:cNvPr>
          <p:cNvGrpSpPr/>
          <p:nvPr/>
        </p:nvGrpSpPr>
        <p:grpSpPr>
          <a:xfrm>
            <a:off x="1145432" y="622095"/>
            <a:ext cx="10824338" cy="1477328"/>
            <a:chOff x="1281910" y="501029"/>
            <a:chExt cx="10824338" cy="1477328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4E256F4-4DE1-C121-B517-9B4DF14A0AED}"/>
                </a:ext>
              </a:extLst>
            </p:cNvPr>
            <p:cNvGrpSpPr/>
            <p:nvPr/>
          </p:nvGrpSpPr>
          <p:grpSpPr>
            <a:xfrm>
              <a:off x="1281910" y="501029"/>
              <a:ext cx="10824338" cy="1477328"/>
              <a:chOff x="1281910" y="501029"/>
              <a:chExt cx="10824338" cy="1477328"/>
            </a:xfrm>
          </p:grpSpPr>
          <p:grpSp>
            <p:nvGrpSpPr>
              <p:cNvPr id="5" name="Nhóm 4">
                <a:extLst>
                  <a:ext uri="{FF2B5EF4-FFF2-40B4-BE49-F238E27FC236}">
                    <a16:creationId xmlns:a16="http://schemas.microsoft.com/office/drawing/2014/main" id="{1B1B4521-3EE4-D534-6CBE-F936F1096761}"/>
                  </a:ext>
                </a:extLst>
              </p:cNvPr>
              <p:cNvGrpSpPr/>
              <p:nvPr/>
            </p:nvGrpSpPr>
            <p:grpSpPr>
              <a:xfrm>
                <a:off x="1281910" y="501029"/>
                <a:ext cx="10824338" cy="1477328"/>
                <a:chOff x="1143221" y="-12984"/>
                <a:chExt cx="10824338" cy="1477328"/>
              </a:xfrm>
            </p:grpSpPr>
            <p:sp>
              <p:nvSpPr>
                <p:cNvPr id="7" name="Oval 22">
                  <a:extLst>
                    <a:ext uri="{FF2B5EF4-FFF2-40B4-BE49-F238E27FC236}">
                      <a16:creationId xmlns:a16="http://schemas.microsoft.com/office/drawing/2014/main" id="{98BA3606-D109-8E73-11B9-5C96BBE93DC1}"/>
                    </a:ext>
                  </a:extLst>
                </p:cNvPr>
                <p:cNvSpPr/>
                <p:nvPr/>
              </p:nvSpPr>
              <p:spPr>
                <a:xfrm>
                  <a:off x="1143221" y="185786"/>
                  <a:ext cx="616996" cy="669792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200" dirty="0"/>
                </a:p>
              </p:txBody>
            </p:sp>
            <p:sp>
              <p:nvSpPr>
                <p:cNvPr id="8" name="TextBox 23">
                  <a:extLst>
                    <a:ext uri="{FF2B5EF4-FFF2-40B4-BE49-F238E27FC236}">
                      <a16:creationId xmlns:a16="http://schemas.microsoft.com/office/drawing/2014/main" id="{0515FFD5-83ED-2A6A-3E97-A5AFA956E364}"/>
                    </a:ext>
                  </a:extLst>
                </p:cNvPr>
                <p:cNvSpPr txBox="1"/>
                <p:nvPr/>
              </p:nvSpPr>
              <p:spPr>
                <a:xfrm>
                  <a:off x="1229669" y="236511"/>
                  <a:ext cx="5565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UTM Cookies" panose="02040603050506020204" pitchFamily="18" charset="0"/>
                    </a:rPr>
                    <a:t>1</a:t>
                  </a:r>
                  <a:endParaRPr lang="vi-VN" sz="3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" name="TextBox 16">
                  <a:extLst>
                    <a:ext uri="{FF2B5EF4-FFF2-40B4-BE49-F238E27FC236}">
                      <a16:creationId xmlns:a16="http://schemas.microsoft.com/office/drawing/2014/main" id="{DB8185A1-F2D8-DF1E-2247-B28CDA434686}"/>
                    </a:ext>
                  </a:extLst>
                </p:cNvPr>
                <p:cNvSpPr txBox="1"/>
                <p:nvPr/>
              </p:nvSpPr>
              <p:spPr>
                <a:xfrm>
                  <a:off x="1833177" y="-12984"/>
                  <a:ext cx="10134382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500" b="1" dirty="0" err="1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Đánh</a:t>
                  </a:r>
                  <a:r>
                    <a:rPr lang="en-US" sz="4500" b="1" dirty="0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 </a:t>
                  </a:r>
                  <a:r>
                    <a:rPr lang="en-US" sz="4500" b="1" dirty="0" err="1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dấu</a:t>
                  </a:r>
                  <a:r>
                    <a:rPr lang="en-US" sz="4500" b="1" dirty="0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     </a:t>
                  </a:r>
                  <a:r>
                    <a:rPr lang="en-US" sz="4500" b="1" dirty="0" err="1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vào</a:t>
                  </a:r>
                  <a:r>
                    <a:rPr lang="en-US" sz="4500" b="1" dirty="0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      chỉ </a:t>
                  </a:r>
                  <a:r>
                    <a:rPr lang="en-US" sz="4500" b="1" dirty="0" err="1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việc</a:t>
                  </a:r>
                  <a:r>
                    <a:rPr lang="en-US" sz="4500" b="1" dirty="0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 </a:t>
                  </a:r>
                  <a:r>
                    <a:rPr lang="en-US" sz="4500" b="1" dirty="0" err="1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làm</a:t>
                  </a:r>
                  <a:r>
                    <a:rPr lang="en-US" sz="4500" b="1" dirty="0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 thể </a:t>
                  </a:r>
                  <a:r>
                    <a:rPr lang="en-US" sz="4500" b="1" dirty="0" err="1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hiện</a:t>
                  </a:r>
                  <a:r>
                    <a:rPr lang="en-US" sz="4500" b="1" dirty="0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 sự quan tâm </a:t>
                  </a:r>
                  <a:r>
                    <a:rPr lang="en-US" sz="4500" b="1" dirty="0" err="1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đến</a:t>
                  </a:r>
                  <a:r>
                    <a:rPr lang="en-US" sz="4500" b="1" dirty="0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 </a:t>
                  </a:r>
                  <a:r>
                    <a:rPr lang="en-US" sz="4500" b="1" dirty="0" err="1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hàng</a:t>
                  </a:r>
                  <a:r>
                    <a:rPr lang="en-US" sz="4500" b="1" dirty="0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 </a:t>
                  </a:r>
                  <a:r>
                    <a:rPr lang="en-US" sz="4500" b="1" dirty="0" err="1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xóm</a:t>
                  </a:r>
                  <a:r>
                    <a:rPr lang="en-US" sz="4500" b="1" dirty="0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 </a:t>
                  </a:r>
                  <a:r>
                    <a:rPr lang="en-US" sz="4500" b="1" dirty="0" err="1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láng</a:t>
                  </a:r>
                  <a:r>
                    <a:rPr lang="en-US" sz="4500" b="1" dirty="0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 </a:t>
                  </a:r>
                  <a:r>
                    <a:rPr lang="en-US" sz="4500" b="1" dirty="0" err="1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giềng</a:t>
                  </a:r>
                  <a:r>
                    <a:rPr lang="en-US" sz="4500" b="1" dirty="0">
                      <a:solidFill>
                        <a:srgbClr val="FF5050"/>
                      </a:solidFill>
                      <a:cs typeface="Times New Roman" panose="02020603050405020304" pitchFamily="18" charset="0"/>
                    </a:rPr>
                    <a:t>.  </a:t>
                  </a:r>
                  <a:endParaRPr lang="vi-VN" sz="4500" b="1" dirty="0">
                    <a:solidFill>
                      <a:srgbClr val="FF5050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" name="TextBox 16">
                <a:extLst>
                  <a:ext uri="{FF2B5EF4-FFF2-40B4-BE49-F238E27FC236}">
                    <a16:creationId xmlns:a16="http://schemas.microsoft.com/office/drawing/2014/main" id="{15A32EAA-A61C-EF92-0B80-AB451992027B}"/>
                  </a:ext>
                </a:extLst>
              </p:cNvPr>
              <p:cNvSpPr txBox="1"/>
              <p:nvPr/>
            </p:nvSpPr>
            <p:spPr>
              <a:xfrm>
                <a:off x="4486594" y="505636"/>
                <a:ext cx="74248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Clr>
                    <a:srgbClr val="FF2929"/>
                  </a:buClr>
                  <a:buFont typeface="Wingdings" panose="05000000000000000000" pitchFamily="2" charset="2"/>
                  <a:buChar char="ü"/>
                </a:pPr>
                <a:r>
                  <a:rPr lang="en-US" sz="5000" b="1" dirty="0">
                    <a:solidFill>
                      <a:schemeClr val="bg1"/>
                    </a:solidFill>
                  </a:rPr>
                  <a:t> </a:t>
                </a:r>
                <a:endParaRPr lang="vi-VN" sz="5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E6FB5111-3BDE-769A-F5FD-C914059266C2}"/>
                </a:ext>
              </a:extLst>
            </p:cNvPr>
            <p:cNvSpPr/>
            <p:nvPr/>
          </p:nvSpPr>
          <p:spPr>
            <a:xfrm>
              <a:off x="6212067" y="546075"/>
              <a:ext cx="616883" cy="572779"/>
            </a:xfrm>
            <a:prstGeom prst="roundRect">
              <a:avLst/>
            </a:prstGeom>
            <a:solidFill>
              <a:srgbClr val="FFC9C9"/>
            </a:solidFill>
            <a:ln>
              <a:solidFill>
                <a:srgbClr val="FF29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84E49E49-11BF-6E4F-C8A4-E09B3301B2BA}"/>
              </a:ext>
            </a:extLst>
          </p:cNvPr>
          <p:cNvGrpSpPr/>
          <p:nvPr/>
        </p:nvGrpSpPr>
        <p:grpSpPr>
          <a:xfrm>
            <a:off x="853900" y="2348069"/>
            <a:ext cx="10477239" cy="1323439"/>
            <a:chOff x="930463" y="1773400"/>
            <a:chExt cx="9305357" cy="1323439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A1CF97C8-5005-085E-77CE-32381DF1B6B8}"/>
                </a:ext>
              </a:extLst>
            </p:cNvPr>
            <p:cNvSpPr txBox="1"/>
            <p:nvPr/>
          </p:nvSpPr>
          <p:spPr>
            <a:xfrm>
              <a:off x="1448275" y="1773400"/>
              <a:ext cx="878754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/>
                <a:t>Trông em nhỏ hộ cô </a:t>
              </a:r>
              <a:r>
                <a:rPr lang="en-US" sz="4000" dirty="0" err="1"/>
                <a:t>hàng</a:t>
              </a:r>
              <a:r>
                <a:rPr lang="en-US" sz="4000" dirty="0"/>
                <a:t> </a:t>
              </a:r>
              <a:r>
                <a:rPr lang="en-US" sz="4000" dirty="0" err="1"/>
                <a:t>xóm</a:t>
              </a:r>
              <a:r>
                <a:rPr lang="en-US" sz="4000" dirty="0"/>
                <a:t> để cô </a:t>
              </a:r>
              <a:r>
                <a:rPr lang="en-US" sz="4000" dirty="0" err="1"/>
                <a:t>nấu</a:t>
              </a:r>
              <a:r>
                <a:rPr lang="en-US" sz="4000" dirty="0"/>
                <a:t> ăn.</a:t>
              </a:r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8194EC1A-8451-4BCC-9F43-EFE526E68F9C}"/>
                </a:ext>
              </a:extLst>
            </p:cNvPr>
            <p:cNvSpPr/>
            <p:nvPr/>
          </p:nvSpPr>
          <p:spPr>
            <a:xfrm>
              <a:off x="930463" y="1864101"/>
              <a:ext cx="499413" cy="550759"/>
            </a:xfrm>
            <a:prstGeom prst="roundRect">
              <a:avLst/>
            </a:prstGeom>
            <a:solidFill>
              <a:srgbClr val="FFC9C9"/>
            </a:solidFill>
            <a:ln>
              <a:solidFill>
                <a:srgbClr val="FF29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F2565A0-80AE-E297-58B5-E4C0479B9404}"/>
              </a:ext>
            </a:extLst>
          </p:cNvPr>
          <p:cNvGrpSpPr/>
          <p:nvPr/>
        </p:nvGrpSpPr>
        <p:grpSpPr>
          <a:xfrm>
            <a:off x="819428" y="3316824"/>
            <a:ext cx="9341720" cy="707886"/>
            <a:chOff x="894100" y="2583720"/>
            <a:chExt cx="9341720" cy="707886"/>
          </a:xfrm>
        </p:grpSpPr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id="{D4A143D9-D06E-5925-642B-D66AA9B677AC}"/>
                </a:ext>
              </a:extLst>
            </p:cNvPr>
            <p:cNvSpPr/>
            <p:nvPr/>
          </p:nvSpPr>
          <p:spPr>
            <a:xfrm>
              <a:off x="894100" y="2651606"/>
              <a:ext cx="576062" cy="550759"/>
            </a:xfrm>
            <a:prstGeom prst="roundRect">
              <a:avLst/>
            </a:prstGeom>
            <a:solidFill>
              <a:srgbClr val="FFC9C9"/>
            </a:solidFill>
            <a:ln>
              <a:solidFill>
                <a:srgbClr val="FF29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B8267677-56CC-C105-E3E9-42E9611A1159}"/>
                </a:ext>
              </a:extLst>
            </p:cNvPr>
            <p:cNvSpPr txBox="1"/>
            <p:nvPr/>
          </p:nvSpPr>
          <p:spPr>
            <a:xfrm>
              <a:off x="1448275" y="2583720"/>
              <a:ext cx="87875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/>
                <a:t>Tụ </a:t>
              </a:r>
              <a:r>
                <a:rPr lang="en-US" sz="4000" dirty="0" err="1"/>
                <a:t>tập</a:t>
              </a:r>
              <a:r>
                <a:rPr lang="en-US" sz="4000" dirty="0"/>
                <a:t>, </a:t>
              </a:r>
              <a:r>
                <a:rPr lang="en-US" sz="4000" dirty="0" err="1"/>
                <a:t>cười</a:t>
              </a:r>
              <a:r>
                <a:rPr lang="en-US" sz="4000" dirty="0"/>
                <a:t> </a:t>
              </a:r>
              <a:r>
                <a:rPr lang="en-US" sz="4000" dirty="0" err="1"/>
                <a:t>nói</a:t>
              </a:r>
              <a:r>
                <a:rPr lang="en-US" sz="4000" dirty="0"/>
                <a:t> </a:t>
              </a:r>
              <a:r>
                <a:rPr lang="en-US" sz="4000" dirty="0" err="1"/>
                <a:t>trước</a:t>
              </a:r>
              <a:r>
                <a:rPr lang="en-US" sz="4000" dirty="0"/>
                <a:t> </a:t>
              </a:r>
              <a:r>
                <a:rPr lang="en-US" sz="4000" dirty="0" err="1"/>
                <a:t>cửa</a:t>
              </a:r>
              <a:r>
                <a:rPr lang="en-US" sz="4000" dirty="0"/>
                <a:t> nhà </a:t>
              </a:r>
              <a:r>
                <a:rPr lang="en-US" sz="4000" dirty="0" err="1"/>
                <a:t>hàng</a:t>
              </a:r>
              <a:r>
                <a:rPr lang="en-US" sz="4000" dirty="0"/>
                <a:t> </a:t>
              </a:r>
              <a:r>
                <a:rPr lang="en-US" sz="4000" dirty="0" err="1"/>
                <a:t>xóm</a:t>
              </a:r>
              <a:r>
                <a:rPr lang="en-US" sz="4000" dirty="0"/>
                <a:t>.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FCCCFAA1-CF85-94DB-E72B-FAED4F816B8C}"/>
              </a:ext>
            </a:extLst>
          </p:cNvPr>
          <p:cNvGrpSpPr/>
          <p:nvPr/>
        </p:nvGrpSpPr>
        <p:grpSpPr>
          <a:xfrm>
            <a:off x="819428" y="4286191"/>
            <a:ext cx="9341720" cy="707886"/>
            <a:chOff x="894100" y="3345427"/>
            <a:chExt cx="9341720" cy="707886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34F53E74-F3E0-D6AE-8C51-8992F7976583}"/>
                </a:ext>
              </a:extLst>
            </p:cNvPr>
            <p:cNvSpPr/>
            <p:nvPr/>
          </p:nvSpPr>
          <p:spPr>
            <a:xfrm>
              <a:off x="894100" y="3413659"/>
              <a:ext cx="554175" cy="550759"/>
            </a:xfrm>
            <a:prstGeom prst="roundRect">
              <a:avLst/>
            </a:prstGeom>
            <a:solidFill>
              <a:srgbClr val="FFC9C9"/>
            </a:solidFill>
            <a:ln>
              <a:solidFill>
                <a:srgbClr val="FF29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500FA530-87DE-3BD1-A721-3B50D963A26A}"/>
                </a:ext>
              </a:extLst>
            </p:cNvPr>
            <p:cNvSpPr txBox="1"/>
            <p:nvPr/>
          </p:nvSpPr>
          <p:spPr>
            <a:xfrm>
              <a:off x="1448275" y="3345427"/>
              <a:ext cx="87875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/>
                <a:t>Hái</a:t>
              </a:r>
              <a:r>
                <a:rPr lang="en-US" sz="4000" dirty="0"/>
                <a:t> </a:t>
              </a:r>
              <a:r>
                <a:rPr lang="en-US" sz="4000" dirty="0" err="1"/>
                <a:t>trộm</a:t>
              </a:r>
              <a:r>
                <a:rPr lang="en-US" sz="4000" dirty="0"/>
                <a:t> </a:t>
              </a:r>
              <a:r>
                <a:rPr lang="en-US" sz="4000" dirty="0" err="1"/>
                <a:t>trái</a:t>
              </a:r>
              <a:r>
                <a:rPr lang="en-US" sz="4000" dirty="0"/>
                <a:t> cây nhà </a:t>
              </a:r>
              <a:r>
                <a:rPr lang="en-US" sz="4000" dirty="0" err="1"/>
                <a:t>hàng</a:t>
              </a:r>
              <a:r>
                <a:rPr lang="en-US" sz="4000" dirty="0"/>
                <a:t> </a:t>
              </a:r>
              <a:r>
                <a:rPr lang="en-US" sz="4000" dirty="0" err="1"/>
                <a:t>xóm</a:t>
              </a:r>
              <a:r>
                <a:rPr lang="en-US" sz="4000" dirty="0"/>
                <a:t>.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3DA0978-5D2D-508E-213B-F83A9671F911}"/>
              </a:ext>
            </a:extLst>
          </p:cNvPr>
          <p:cNvGrpSpPr/>
          <p:nvPr/>
        </p:nvGrpSpPr>
        <p:grpSpPr>
          <a:xfrm>
            <a:off x="864632" y="5167170"/>
            <a:ext cx="10582766" cy="1323439"/>
            <a:chOff x="714271" y="4058001"/>
            <a:chExt cx="9521550" cy="1323439"/>
          </a:xfrm>
        </p:grpSpPr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45837B6C-A01A-BAF3-0E2D-B8DD3ECFFEBB}"/>
                </a:ext>
              </a:extLst>
            </p:cNvPr>
            <p:cNvSpPr/>
            <p:nvPr/>
          </p:nvSpPr>
          <p:spPr>
            <a:xfrm>
              <a:off x="714271" y="4214752"/>
              <a:ext cx="477284" cy="504968"/>
            </a:xfrm>
            <a:prstGeom prst="roundRect">
              <a:avLst/>
            </a:prstGeom>
            <a:solidFill>
              <a:srgbClr val="FFC9C9"/>
            </a:solidFill>
            <a:ln>
              <a:solidFill>
                <a:srgbClr val="FF29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85E812D2-7526-0F4D-41AC-5700A8A18239}"/>
                </a:ext>
              </a:extLst>
            </p:cNvPr>
            <p:cNvSpPr txBox="1"/>
            <p:nvPr/>
          </p:nvSpPr>
          <p:spPr>
            <a:xfrm>
              <a:off x="1207486" y="4058001"/>
              <a:ext cx="902833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/>
                <a:t>Hỏi</a:t>
              </a:r>
              <a:r>
                <a:rPr lang="en-US" sz="4000" dirty="0"/>
                <a:t> </a:t>
              </a:r>
              <a:r>
                <a:rPr lang="en-US" sz="4000" dirty="0" err="1"/>
                <a:t>han</a:t>
              </a:r>
              <a:r>
                <a:rPr lang="en-US" sz="4000" dirty="0"/>
                <a:t>, chia sẻ </a:t>
              </a:r>
              <a:r>
                <a:rPr lang="en-US" sz="4000" dirty="0" err="1"/>
                <a:t>niềm</a:t>
              </a:r>
              <a:r>
                <a:rPr lang="en-US" sz="4000" dirty="0"/>
                <a:t> vui, </a:t>
              </a:r>
              <a:r>
                <a:rPr lang="en-US" sz="4000" dirty="0" err="1"/>
                <a:t>nỗi</a:t>
              </a:r>
              <a:r>
                <a:rPr lang="en-US" sz="4000" dirty="0"/>
                <a:t> </a:t>
              </a:r>
              <a:r>
                <a:rPr lang="en-US" sz="4000" dirty="0" err="1"/>
                <a:t>buồn</a:t>
              </a:r>
              <a:r>
                <a:rPr lang="en-US" sz="4000" dirty="0"/>
                <a:t> </a:t>
              </a:r>
              <a:r>
                <a:rPr lang="en-US" sz="4000" dirty="0" err="1"/>
                <a:t>với</a:t>
              </a:r>
              <a:r>
                <a:rPr lang="en-US" sz="4000" dirty="0"/>
                <a:t> </a:t>
              </a:r>
              <a:r>
                <a:rPr lang="en-US" sz="4000" dirty="0" err="1"/>
                <a:t>hàng</a:t>
              </a:r>
              <a:r>
                <a:rPr lang="en-US" sz="4000" dirty="0"/>
                <a:t> </a:t>
              </a:r>
              <a:r>
                <a:rPr lang="en-US" sz="4000" dirty="0" err="1"/>
                <a:t>xóm</a:t>
              </a:r>
              <a:r>
                <a:rPr lang="en-US" sz="4000" dirty="0"/>
                <a:t>.</a:t>
              </a:r>
            </a:p>
          </p:txBody>
        </p:sp>
      </p:grp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72AC2F29-2ACA-5A9A-82C4-BD270F214EAC}"/>
              </a:ext>
            </a:extLst>
          </p:cNvPr>
          <p:cNvSpPr txBox="1"/>
          <p:nvPr/>
        </p:nvSpPr>
        <p:spPr>
          <a:xfrm>
            <a:off x="830630" y="2456024"/>
            <a:ext cx="47728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FF2929"/>
              </a:buClr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</a:rPr>
              <a:t> </a:t>
            </a:r>
            <a:endParaRPr lang="vi-VN" sz="4500" b="1" dirty="0">
              <a:solidFill>
                <a:schemeClr val="bg1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250CA5CF-86F4-F615-734B-270C3E8295A2}"/>
              </a:ext>
            </a:extLst>
          </p:cNvPr>
          <p:cNvSpPr txBox="1"/>
          <p:nvPr/>
        </p:nvSpPr>
        <p:spPr>
          <a:xfrm>
            <a:off x="819428" y="5259308"/>
            <a:ext cx="61764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FF2929"/>
              </a:buClr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</a:rPr>
              <a:t> </a:t>
            </a:r>
            <a:endParaRPr lang="vi-VN" sz="4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8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5799D57-FB8D-F48F-DD5E-346222846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8A5C544B-4EAB-12CB-B942-856EF6B14D9B}"/>
              </a:ext>
            </a:extLst>
          </p:cNvPr>
          <p:cNvGrpSpPr/>
          <p:nvPr/>
        </p:nvGrpSpPr>
        <p:grpSpPr>
          <a:xfrm>
            <a:off x="742472" y="-430172"/>
            <a:ext cx="11034602" cy="2012582"/>
            <a:chOff x="578699" y="-35118"/>
            <a:chExt cx="11034602" cy="2012582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2735F7C9-F4D0-53EE-D8F6-89E2E5FCB64B}"/>
                </a:ext>
              </a:extLst>
            </p:cNvPr>
            <p:cNvSpPr txBox="1"/>
            <p:nvPr/>
          </p:nvSpPr>
          <p:spPr>
            <a:xfrm>
              <a:off x="578699" y="0"/>
              <a:ext cx="11034602" cy="197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Huân chương quan tâm</a:t>
              </a: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2E7B1E11-CE09-49E5-C079-DE934F86878A}"/>
                </a:ext>
              </a:extLst>
            </p:cNvPr>
            <p:cNvSpPr txBox="1"/>
            <p:nvPr/>
          </p:nvSpPr>
          <p:spPr>
            <a:xfrm>
              <a:off x="578699" y="-35118"/>
              <a:ext cx="11034602" cy="197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Huân chương quan tâm</a:t>
              </a:r>
            </a:p>
          </p:txBody>
        </p:sp>
      </p:grpSp>
      <p:sp>
        <p:nvSpPr>
          <p:cNvPr id="14" name="TextBox 12">
            <a:extLst>
              <a:ext uri="{FF2B5EF4-FFF2-40B4-BE49-F238E27FC236}">
                <a16:creationId xmlns:a16="http://schemas.microsoft.com/office/drawing/2014/main" id="{1C2136BC-FC50-06B8-9F2F-BF61D1726183}"/>
              </a:ext>
            </a:extLst>
          </p:cNvPr>
          <p:cNvSpPr txBox="1"/>
          <p:nvPr/>
        </p:nvSpPr>
        <p:spPr>
          <a:xfrm>
            <a:off x="2752409" y="1310638"/>
            <a:ext cx="8048941" cy="2726591"/>
          </a:xfrm>
          <a:custGeom>
            <a:avLst/>
            <a:gdLst>
              <a:gd name="connsiteX0" fmla="*/ 184804 w 8048941"/>
              <a:gd name="connsiteY0" fmla="*/ 2690627 h 2726591"/>
              <a:gd name="connsiteX1" fmla="*/ 711015 w 8048941"/>
              <a:gd name="connsiteY1" fmla="*/ 2137057 h 2726591"/>
              <a:gd name="connsiteX2" fmla="*/ 3618789 w 8048941"/>
              <a:gd name="connsiteY2" fmla="*/ 6943 h 2726591"/>
              <a:gd name="connsiteX3" fmla="*/ 6753616 w 8048941"/>
              <a:gd name="connsiteY3" fmla="*/ 361361 h 2726591"/>
              <a:gd name="connsiteX4" fmla="*/ 4615500 w 8048941"/>
              <a:gd name="connsiteY4" fmla="*/ 2711809 h 2726591"/>
              <a:gd name="connsiteX5" fmla="*/ 1807948 w 8048941"/>
              <a:gd name="connsiteY5" fmla="*/ 2501187 h 2726591"/>
              <a:gd name="connsiteX6" fmla="*/ 184804 w 8048941"/>
              <a:gd name="connsiteY6" fmla="*/ 2690627 h 272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48941" h="2726591" fill="none" extrusionOk="0">
                <a:moveTo>
                  <a:pt x="184804" y="2690627"/>
                </a:moveTo>
                <a:cubicBezTo>
                  <a:pt x="475451" y="2451773"/>
                  <a:pt x="565841" y="2356370"/>
                  <a:pt x="711015" y="2137057"/>
                </a:cubicBezTo>
                <a:cubicBezTo>
                  <a:pt x="-1076057" y="1464058"/>
                  <a:pt x="380215" y="183277"/>
                  <a:pt x="3618789" y="6943"/>
                </a:cubicBezTo>
                <a:cubicBezTo>
                  <a:pt x="4768937" y="65177"/>
                  <a:pt x="5925645" y="128479"/>
                  <a:pt x="6753616" y="361361"/>
                </a:cubicBezTo>
                <a:cubicBezTo>
                  <a:pt x="9194064" y="1140673"/>
                  <a:pt x="8030562" y="2701243"/>
                  <a:pt x="4615500" y="2711809"/>
                </a:cubicBezTo>
                <a:cubicBezTo>
                  <a:pt x="3612566" y="2606595"/>
                  <a:pt x="2618614" y="2681078"/>
                  <a:pt x="1807948" y="2501187"/>
                </a:cubicBezTo>
                <a:cubicBezTo>
                  <a:pt x="1055422" y="2457789"/>
                  <a:pt x="644740" y="2545219"/>
                  <a:pt x="184804" y="2690627"/>
                </a:cubicBezTo>
                <a:close/>
              </a:path>
              <a:path w="8048941" h="2726591" stroke="0" extrusionOk="0">
                <a:moveTo>
                  <a:pt x="184804" y="2690627"/>
                </a:moveTo>
                <a:cubicBezTo>
                  <a:pt x="433848" y="2416977"/>
                  <a:pt x="559131" y="2342342"/>
                  <a:pt x="711015" y="2137057"/>
                </a:cubicBezTo>
                <a:cubicBezTo>
                  <a:pt x="-748128" y="1470144"/>
                  <a:pt x="448725" y="258614"/>
                  <a:pt x="3618789" y="6943"/>
                </a:cubicBezTo>
                <a:cubicBezTo>
                  <a:pt x="4745752" y="-47332"/>
                  <a:pt x="5925047" y="59573"/>
                  <a:pt x="6753616" y="361361"/>
                </a:cubicBezTo>
                <a:cubicBezTo>
                  <a:pt x="9292476" y="1092080"/>
                  <a:pt x="8169669" y="2392437"/>
                  <a:pt x="4615500" y="2711809"/>
                </a:cubicBezTo>
                <a:cubicBezTo>
                  <a:pt x="3499147" y="2810344"/>
                  <a:pt x="2616502" y="2683047"/>
                  <a:pt x="1807948" y="2501187"/>
                </a:cubicBezTo>
                <a:cubicBezTo>
                  <a:pt x="1502247" y="2675020"/>
                  <a:pt x="976645" y="2668070"/>
                  <a:pt x="184804" y="2690627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wedgeEllipseCallout">
                    <a:avLst>
                      <a:gd name="adj1" fmla="val -47704"/>
                      <a:gd name="adj2" fmla="val 4868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Mình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đã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nhận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được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huân chương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đầu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tiên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rồi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!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Cảm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ơn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endParaRPr lang="en-US" sz="4000" b="1" dirty="0">
              <a:ln w="0"/>
              <a:solidFill>
                <a:srgbClr val="C000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E9CA0FB4-BE75-DCF5-8DCF-812B9FC09F76}"/>
              </a:ext>
            </a:extLst>
          </p:cNvPr>
          <p:cNvGrpSpPr/>
          <p:nvPr/>
        </p:nvGrpSpPr>
        <p:grpSpPr>
          <a:xfrm>
            <a:off x="-177312" y="1231168"/>
            <a:ext cx="3568444" cy="5670645"/>
            <a:chOff x="-202278" y="1553993"/>
            <a:chExt cx="3568444" cy="5670645"/>
          </a:xfrm>
        </p:grpSpPr>
        <p:pic>
          <p:nvPicPr>
            <p:cNvPr id="5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727FBB6-66C4-A254-E74A-7E30DE4AB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444" b="89167" l="46875" r="74063">
                          <a14:foregroundMark x1="56198" y1="29259" x2="54740" y2="28426"/>
                          <a14:foregroundMark x1="56875" y1="28426" x2="56302" y2="32407"/>
                          <a14:foregroundMark x1="61667" y1="28056" x2="63490" y2="31667"/>
                          <a14:foregroundMark x1="61771" y1="28426" x2="62135" y2="32407"/>
                          <a14:foregroundMark x1="63125" y1="27500" x2="63333" y2="30833"/>
                          <a14:foregroundMark x1="63490" y1="30833" x2="63490" y2="26852"/>
                          <a14:foregroundMark x1="61354" y1="28426" x2="63333" y2="28241"/>
                          <a14:foregroundMark x1="63698" y1="28611" x2="64271" y2="34259"/>
                          <a14:foregroundMark x1="59427" y1="49167" x2="62344" y2="48796"/>
                          <a14:foregroundMark x1="56875" y1="82222" x2="57656" y2="88333"/>
                          <a14:foregroundMark x1="61927" y1="86944" x2="62240" y2="89167"/>
                          <a14:foregroundMark x1="54948" y1="29444" x2="53490" y2="29259"/>
                          <a14:foregroundMark x1="55625" y1="29074" x2="57292" y2="3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5" r="22537" b="4178"/>
            <a:stretch/>
          </p:blipFill>
          <p:spPr>
            <a:xfrm>
              <a:off x="-202278" y="1553993"/>
              <a:ext cx="3568444" cy="5670645"/>
            </a:xfrm>
            <a:prstGeom prst="rect">
              <a:avLst/>
            </a:prstGeom>
          </p:spPr>
        </p:pic>
        <p:sp>
          <p:nvSpPr>
            <p:cNvPr id="16" name="Sóng 15">
              <a:extLst>
                <a:ext uri="{FF2B5EF4-FFF2-40B4-BE49-F238E27FC236}">
                  <a16:creationId xmlns:a16="http://schemas.microsoft.com/office/drawing/2014/main" id="{72F92963-0F1E-EE93-F19C-5F52CCC21752}"/>
                </a:ext>
              </a:extLst>
            </p:cNvPr>
            <p:cNvSpPr/>
            <p:nvPr/>
          </p:nvSpPr>
          <p:spPr>
            <a:xfrm rot="19197812">
              <a:off x="31651" y="4432019"/>
              <a:ext cx="2461863" cy="1109796"/>
            </a:xfrm>
            <a:prstGeom prst="wave">
              <a:avLst/>
            </a:prstGeom>
            <a:solidFill>
              <a:schemeClr val="bg1"/>
            </a:solidFill>
            <a:ln>
              <a:solidFill>
                <a:srgbClr val="FFAB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Hình ảnh 1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52F1EA5-2102-2F15-7E70-CBC03F77A3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4" b="49722" l="25000" r="43125">
                        <a14:foregroundMark x1="43125" y1="27130" x2="43125" y2="27130"/>
                        <a14:foregroundMark x1="25990" y1="41852" x2="25990" y2="41852"/>
                        <a14:foregroundMark x1="34844" y1="40093" x2="34844" y2="4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4495" r="55001" b="45230"/>
          <a:stretch/>
        </p:blipFill>
        <p:spPr>
          <a:xfrm>
            <a:off x="3903114" y="3541932"/>
            <a:ext cx="1965272" cy="2505435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DD70FB0-C811-B837-B709-C3A8EBDA50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48889" l="3698" r="21406">
                        <a14:foregroundMark x1="10052" y1="48241" x2="10052" y2="48241"/>
                        <a14:foregroundMark x1="17083" y1="48889" x2="17083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" t="2563" r="76322" b="47162"/>
          <a:stretch/>
        </p:blipFill>
        <p:spPr>
          <a:xfrm>
            <a:off x="5567339" y="4252315"/>
            <a:ext cx="2061091" cy="2627591"/>
          </a:xfrm>
          <a:prstGeom prst="rect">
            <a:avLst/>
          </a:prstGeom>
        </p:spPr>
      </p:pic>
      <p:pic>
        <p:nvPicPr>
          <p:cNvPr id="10" name="Hình ảnh 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7416C-3FBB-B08B-2EDF-3904C3AB9F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0" b="93333" l="26510" r="44271">
                        <a14:foregroundMark x1="33958" y1="55000" x2="33958" y2="55000"/>
                        <a14:foregroundMark x1="34531" y1="82315" x2="34531" y2="82315"/>
                        <a14:foregroundMark x1="35313" y1="87593" x2="35313" y2="8759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0" t="51671" r="53508" b="1962"/>
          <a:stretch/>
        </p:blipFill>
        <p:spPr>
          <a:xfrm>
            <a:off x="10221834" y="4135780"/>
            <a:ext cx="2162007" cy="2541983"/>
          </a:xfrm>
          <a:prstGeom prst="rect">
            <a:avLst/>
          </a:prstGeom>
        </p:spPr>
      </p:pic>
      <p:pic>
        <p:nvPicPr>
          <p:cNvPr id="13" name="Hình ảnh 1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1ABEE20-55F8-C655-ECBC-1D3F60B559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30" b="95093" l="6250" r="24167">
                        <a14:foregroundMark x1="14583" y1="57222" x2="14583" y2="57222"/>
                        <a14:foregroundMark x1="17448" y1="57222" x2="17448" y2="57222"/>
                        <a14:foregroundMark x1="11615" y1="57500" x2="11615" y2="57500"/>
                        <a14:foregroundMark x1="12031" y1="57222" x2="12031" y2="57222"/>
                        <a14:foregroundMark x1="6458" y1="88333" x2="6302" y2="88333"/>
                        <a14:foregroundMark x1="9323" y1="95093" x2="9323" y2="9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2" t="53337" r="73596" b="297"/>
          <a:stretch/>
        </p:blipFill>
        <p:spPr>
          <a:xfrm>
            <a:off x="7820271" y="3737577"/>
            <a:ext cx="2026115" cy="2382208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C4D449A-F963-8059-4910-975120C274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4" b="49722" l="25000" r="43125">
                        <a14:foregroundMark x1="43125" y1="27130" x2="43125" y2="27130"/>
                        <a14:foregroundMark x1="25990" y1="41852" x2="25990" y2="41852"/>
                        <a14:foregroundMark x1="34844" y1="40093" x2="34844" y2="4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4495" r="55001" b="45230"/>
          <a:stretch/>
        </p:blipFill>
        <p:spPr>
          <a:xfrm>
            <a:off x="1691225" y="3670162"/>
            <a:ext cx="621761" cy="792655"/>
          </a:xfrm>
          <a:prstGeom prst="rect">
            <a:avLst/>
          </a:prstGeom>
        </p:spPr>
      </p:pic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26D3EF-D827-5265-CB0C-7C4E95E81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4.07407E-6 L -0.24075 -0.115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A7A43E0-E27C-360F-D352-1D0A0E9AF5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2EB6CC7C-8724-351A-822F-C40403571D14}"/>
              </a:ext>
            </a:extLst>
          </p:cNvPr>
          <p:cNvSpPr txBox="1"/>
          <p:nvPr/>
        </p:nvSpPr>
        <p:spPr>
          <a:xfrm>
            <a:off x="235232" y="435575"/>
            <a:ext cx="11721536" cy="6279123"/>
          </a:xfrm>
          <a:custGeom>
            <a:avLst/>
            <a:gdLst>
              <a:gd name="connsiteX0" fmla="*/ 0 w 11721536"/>
              <a:gd name="connsiteY0" fmla="*/ 1046541 h 6279123"/>
              <a:gd name="connsiteX1" fmla="*/ 1046541 w 11721536"/>
              <a:gd name="connsiteY1" fmla="*/ 0 h 6279123"/>
              <a:gd name="connsiteX2" fmla="*/ 10674995 w 11721536"/>
              <a:gd name="connsiteY2" fmla="*/ 0 h 6279123"/>
              <a:gd name="connsiteX3" fmla="*/ 11721536 w 11721536"/>
              <a:gd name="connsiteY3" fmla="*/ 1046541 h 6279123"/>
              <a:gd name="connsiteX4" fmla="*/ 11721536 w 11721536"/>
              <a:gd name="connsiteY4" fmla="*/ 5232582 h 6279123"/>
              <a:gd name="connsiteX5" fmla="*/ 10674995 w 11721536"/>
              <a:gd name="connsiteY5" fmla="*/ 6279123 h 6279123"/>
              <a:gd name="connsiteX6" fmla="*/ 1046541 w 11721536"/>
              <a:gd name="connsiteY6" fmla="*/ 6279123 h 6279123"/>
              <a:gd name="connsiteX7" fmla="*/ 0 w 11721536"/>
              <a:gd name="connsiteY7" fmla="*/ 5232582 h 6279123"/>
              <a:gd name="connsiteX8" fmla="*/ 0 w 11721536"/>
              <a:gd name="connsiteY8" fmla="*/ 1046541 h 627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1536" h="6279123" fill="none" extrusionOk="0">
                <a:moveTo>
                  <a:pt x="0" y="1046541"/>
                </a:moveTo>
                <a:cubicBezTo>
                  <a:pt x="3336" y="558843"/>
                  <a:pt x="499139" y="51334"/>
                  <a:pt x="1046541" y="0"/>
                </a:cubicBezTo>
                <a:cubicBezTo>
                  <a:pt x="5181229" y="72427"/>
                  <a:pt x="8645083" y="61419"/>
                  <a:pt x="10674995" y="0"/>
                </a:cubicBezTo>
                <a:cubicBezTo>
                  <a:pt x="11242729" y="-70594"/>
                  <a:pt x="11620579" y="438015"/>
                  <a:pt x="11721536" y="1046541"/>
                </a:cubicBezTo>
                <a:cubicBezTo>
                  <a:pt x="11822412" y="1948536"/>
                  <a:pt x="11614223" y="4588989"/>
                  <a:pt x="11721536" y="5232582"/>
                </a:cubicBezTo>
                <a:cubicBezTo>
                  <a:pt x="11741780" y="5707829"/>
                  <a:pt x="11178629" y="6195770"/>
                  <a:pt x="10674995" y="6279123"/>
                </a:cubicBezTo>
                <a:cubicBezTo>
                  <a:pt x="8681742" y="6308950"/>
                  <a:pt x="2092690" y="6199817"/>
                  <a:pt x="1046541" y="6279123"/>
                </a:cubicBezTo>
                <a:cubicBezTo>
                  <a:pt x="488906" y="6276822"/>
                  <a:pt x="-48629" y="5820187"/>
                  <a:pt x="0" y="5232582"/>
                </a:cubicBezTo>
                <a:cubicBezTo>
                  <a:pt x="50037" y="4318162"/>
                  <a:pt x="770" y="2737742"/>
                  <a:pt x="0" y="1046541"/>
                </a:cubicBezTo>
                <a:close/>
              </a:path>
              <a:path w="11721536" h="6279123" stroke="0" extrusionOk="0">
                <a:moveTo>
                  <a:pt x="0" y="1046541"/>
                </a:moveTo>
                <a:cubicBezTo>
                  <a:pt x="41203" y="479783"/>
                  <a:pt x="472582" y="8396"/>
                  <a:pt x="1046541" y="0"/>
                </a:cubicBezTo>
                <a:cubicBezTo>
                  <a:pt x="3078658" y="123000"/>
                  <a:pt x="7016314" y="-96860"/>
                  <a:pt x="10674995" y="0"/>
                </a:cubicBezTo>
                <a:cubicBezTo>
                  <a:pt x="11194960" y="-44223"/>
                  <a:pt x="11747415" y="416379"/>
                  <a:pt x="11721536" y="1046541"/>
                </a:cubicBezTo>
                <a:cubicBezTo>
                  <a:pt x="11724709" y="1724826"/>
                  <a:pt x="11815803" y="4371465"/>
                  <a:pt x="11721536" y="5232582"/>
                </a:cubicBezTo>
                <a:cubicBezTo>
                  <a:pt x="11669616" y="5829381"/>
                  <a:pt x="11172488" y="6265949"/>
                  <a:pt x="10674995" y="6279123"/>
                </a:cubicBezTo>
                <a:cubicBezTo>
                  <a:pt x="6624787" y="6118416"/>
                  <a:pt x="2017753" y="6318790"/>
                  <a:pt x="1046541" y="6279123"/>
                </a:cubicBezTo>
                <a:cubicBezTo>
                  <a:pt x="460449" y="6277486"/>
                  <a:pt x="-17403" y="5802687"/>
                  <a:pt x="0" y="5232582"/>
                </a:cubicBezTo>
                <a:cubicBezTo>
                  <a:pt x="32216" y="3626302"/>
                  <a:pt x="57206" y="1776762"/>
                  <a:pt x="0" y="1046541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4000" b="1" dirty="0">
              <a:ln w="0"/>
              <a:solidFill>
                <a:srgbClr val="C000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96093F0B-D4F4-C326-7C4F-29DE2E6F6202}"/>
              </a:ext>
            </a:extLst>
          </p:cNvPr>
          <p:cNvGrpSpPr/>
          <p:nvPr/>
        </p:nvGrpSpPr>
        <p:grpSpPr>
          <a:xfrm>
            <a:off x="1307914" y="634791"/>
            <a:ext cx="10375899" cy="1381444"/>
            <a:chOff x="1307914" y="634791"/>
            <a:chExt cx="10375899" cy="1381444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1B1B4521-3EE4-D534-6CBE-F936F1096761}"/>
                </a:ext>
              </a:extLst>
            </p:cNvPr>
            <p:cNvGrpSpPr/>
            <p:nvPr/>
          </p:nvGrpSpPr>
          <p:grpSpPr>
            <a:xfrm>
              <a:off x="1307914" y="692796"/>
              <a:ext cx="10375899" cy="1323439"/>
              <a:chOff x="1169225" y="178783"/>
              <a:chExt cx="10375899" cy="1323439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98BA3606-D109-8E73-11B9-5C96BBE93DC1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0515FFD5-83ED-2A6A-3E97-A5AFA956E364}"/>
                  </a:ext>
                </a:extLst>
              </p:cNvPr>
              <p:cNvSpPr txBox="1"/>
              <p:nvPr/>
            </p:nvSpPr>
            <p:spPr>
              <a:xfrm>
                <a:off x="1284072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TextBox 16">
                <a:extLst>
                  <a:ext uri="{FF2B5EF4-FFF2-40B4-BE49-F238E27FC236}">
                    <a16:creationId xmlns:a16="http://schemas.microsoft.com/office/drawing/2014/main" id="{DB8185A1-F2D8-DF1E-2247-B28CDA434686}"/>
                  </a:ext>
                </a:extLst>
              </p:cNvPr>
              <p:cNvSpPr txBox="1"/>
              <p:nvPr/>
            </p:nvSpPr>
            <p:spPr>
              <a:xfrm>
                <a:off x="1989038" y="178783"/>
                <a:ext cx="955608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Tô </a:t>
                </a:r>
                <a:r>
                  <a:rPr lang="en-US" sz="4000" b="1" dirty="0" err="1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màu</a:t>
                </a:r>
                <a:r>
                  <a:rPr lang="en-US" sz="4000" b="1" dirty="0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vào</a:t>
                </a:r>
                <a:r>
                  <a:rPr lang="en-US" sz="4000" b="1" dirty="0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        chỉ lí do vì sao </a:t>
                </a:r>
                <a:r>
                  <a:rPr lang="en-US" sz="4000" b="1" dirty="0" err="1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cần</a:t>
                </a:r>
                <a:r>
                  <a:rPr lang="en-US" sz="4000" b="1" dirty="0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phải</a:t>
                </a:r>
                <a:r>
                  <a:rPr lang="en-US" sz="4000" b="1" dirty="0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 quan tâm </a:t>
                </a:r>
                <a:r>
                  <a:rPr lang="en-US" sz="4000" b="1" dirty="0" err="1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đến</a:t>
                </a:r>
                <a:r>
                  <a:rPr lang="en-US" sz="4000" b="1" dirty="0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hàng</a:t>
                </a:r>
                <a:r>
                  <a:rPr lang="en-US" sz="4000" b="1" dirty="0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xóm</a:t>
                </a:r>
                <a:r>
                  <a:rPr lang="en-US" sz="4000" b="1" dirty="0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láng</a:t>
                </a:r>
                <a:r>
                  <a:rPr lang="en-US" sz="4000" b="1" dirty="0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giềng</a:t>
                </a:r>
                <a:r>
                  <a:rPr lang="en-US" sz="4000" b="1" dirty="0">
                    <a:solidFill>
                      <a:srgbClr val="FF5050"/>
                    </a:solidFill>
                    <a:cs typeface="Times New Roman" panose="02020603050405020304" pitchFamily="18" charset="0"/>
                  </a:rPr>
                  <a:t>.  </a:t>
                </a:r>
                <a:endParaRPr lang="vi-VN" sz="4000" b="1" dirty="0">
                  <a:solidFill>
                    <a:srgbClr val="FF5050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Sao: 5 Cánh 11">
              <a:extLst>
                <a:ext uri="{FF2B5EF4-FFF2-40B4-BE49-F238E27FC236}">
                  <a16:creationId xmlns:a16="http://schemas.microsoft.com/office/drawing/2014/main" id="{E6FB5111-3BDE-769A-F5FD-C914059266C2}"/>
                </a:ext>
              </a:extLst>
            </p:cNvPr>
            <p:cNvSpPr/>
            <p:nvPr/>
          </p:nvSpPr>
          <p:spPr>
            <a:xfrm>
              <a:off x="4778372" y="634791"/>
              <a:ext cx="724514" cy="691692"/>
            </a:xfrm>
            <a:prstGeom prst="star5">
              <a:avLst/>
            </a:prstGeom>
            <a:solidFill>
              <a:srgbClr val="FFC9C9"/>
            </a:solidFill>
            <a:ln>
              <a:solidFill>
                <a:srgbClr val="FF29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84E49E49-11BF-6E4F-C8A4-E09B3301B2BA}"/>
              </a:ext>
            </a:extLst>
          </p:cNvPr>
          <p:cNvGrpSpPr/>
          <p:nvPr/>
        </p:nvGrpSpPr>
        <p:grpSpPr>
          <a:xfrm>
            <a:off x="566172" y="2074240"/>
            <a:ext cx="11137458" cy="1169551"/>
            <a:chOff x="860369" y="1610194"/>
            <a:chExt cx="9410142" cy="1169551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A1CF97C8-5005-085E-77CE-32381DF1B6B8}"/>
                </a:ext>
              </a:extLst>
            </p:cNvPr>
            <p:cNvSpPr txBox="1"/>
            <p:nvPr/>
          </p:nvSpPr>
          <p:spPr>
            <a:xfrm>
              <a:off x="1482966" y="1610194"/>
              <a:ext cx="878754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500" dirty="0"/>
                <a:t>Quan tâm </a:t>
              </a:r>
              <a:r>
                <a:rPr lang="en-US" sz="3500" dirty="0" err="1"/>
                <a:t>đến</a:t>
              </a:r>
              <a:r>
                <a:rPr lang="en-US" sz="3500" dirty="0"/>
                <a:t> </a:t>
              </a:r>
              <a:r>
                <a:rPr lang="en-US" sz="3500" dirty="0" err="1"/>
                <a:t>hàng</a:t>
              </a:r>
              <a:r>
                <a:rPr lang="en-US" sz="3500" dirty="0"/>
                <a:t> </a:t>
              </a:r>
              <a:r>
                <a:rPr lang="en-US" sz="3500" dirty="0" err="1"/>
                <a:t>xóm</a:t>
              </a:r>
              <a:r>
                <a:rPr lang="en-US" sz="3500" dirty="0"/>
                <a:t> </a:t>
              </a:r>
              <a:r>
                <a:rPr lang="en-US" sz="3500" dirty="0" err="1"/>
                <a:t>láng</a:t>
              </a:r>
              <a:r>
                <a:rPr lang="en-US" sz="3500" dirty="0"/>
                <a:t> </a:t>
              </a:r>
              <a:r>
                <a:rPr lang="en-US" sz="3500" dirty="0" err="1"/>
                <a:t>giềng</a:t>
              </a:r>
              <a:r>
                <a:rPr lang="en-US" sz="3500" dirty="0"/>
                <a:t> để </a:t>
              </a:r>
              <a:r>
                <a:rPr lang="en-US" sz="3500" dirty="0" err="1"/>
                <a:t>được</a:t>
              </a:r>
              <a:r>
                <a:rPr lang="en-US" sz="3500" dirty="0"/>
                <a:t> </a:t>
              </a:r>
              <a:r>
                <a:rPr lang="en-US" sz="3500" dirty="0" err="1"/>
                <a:t>mọi</a:t>
              </a:r>
              <a:r>
                <a:rPr lang="en-US" sz="3500" dirty="0"/>
                <a:t> </a:t>
              </a:r>
              <a:r>
                <a:rPr lang="en-US" sz="3500" dirty="0" err="1"/>
                <a:t>người</a:t>
              </a:r>
              <a:r>
                <a:rPr lang="en-US" sz="3500" dirty="0"/>
                <a:t> khen.</a:t>
              </a:r>
            </a:p>
          </p:txBody>
        </p:sp>
        <p:sp>
          <p:nvSpPr>
            <p:cNvPr id="16" name="Sao: 5 Cánh 15">
              <a:extLst>
                <a:ext uri="{FF2B5EF4-FFF2-40B4-BE49-F238E27FC236}">
                  <a16:creationId xmlns:a16="http://schemas.microsoft.com/office/drawing/2014/main" id="{8194EC1A-8451-4BCC-9F43-EFE526E68F9C}"/>
                </a:ext>
              </a:extLst>
            </p:cNvPr>
            <p:cNvSpPr/>
            <p:nvPr/>
          </p:nvSpPr>
          <p:spPr>
            <a:xfrm>
              <a:off x="860369" y="1671054"/>
              <a:ext cx="607723" cy="704957"/>
            </a:xfrm>
            <a:prstGeom prst="star5">
              <a:avLst/>
            </a:prstGeom>
            <a:solidFill>
              <a:srgbClr val="FFC9C9"/>
            </a:solidFill>
            <a:ln>
              <a:solidFill>
                <a:srgbClr val="FF29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F2565A0-80AE-E297-58B5-E4C0479B9404}"/>
              </a:ext>
            </a:extLst>
          </p:cNvPr>
          <p:cNvGrpSpPr/>
          <p:nvPr/>
        </p:nvGrpSpPr>
        <p:grpSpPr>
          <a:xfrm>
            <a:off x="619305" y="3126074"/>
            <a:ext cx="10853277" cy="1268071"/>
            <a:chOff x="830536" y="2485200"/>
            <a:chExt cx="9405284" cy="1268071"/>
          </a:xfrm>
        </p:grpSpPr>
        <p:sp>
          <p:nvSpPr>
            <p:cNvPr id="17" name="Sao: 5 Cánh 16">
              <a:extLst>
                <a:ext uri="{FF2B5EF4-FFF2-40B4-BE49-F238E27FC236}">
                  <a16:creationId xmlns:a16="http://schemas.microsoft.com/office/drawing/2014/main" id="{D4A143D9-D06E-5925-642B-D66AA9B677AC}"/>
                </a:ext>
              </a:extLst>
            </p:cNvPr>
            <p:cNvSpPr/>
            <p:nvPr/>
          </p:nvSpPr>
          <p:spPr>
            <a:xfrm>
              <a:off x="830536" y="2485200"/>
              <a:ext cx="637556" cy="674503"/>
            </a:xfrm>
            <a:prstGeom prst="star5">
              <a:avLst/>
            </a:prstGeom>
            <a:solidFill>
              <a:srgbClr val="FFC9C9"/>
            </a:solidFill>
            <a:ln>
              <a:solidFill>
                <a:srgbClr val="FF29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B8267677-56CC-C105-E3E9-42E9611A1159}"/>
                </a:ext>
              </a:extLst>
            </p:cNvPr>
            <p:cNvSpPr txBox="1"/>
            <p:nvPr/>
          </p:nvSpPr>
          <p:spPr>
            <a:xfrm>
              <a:off x="1448275" y="2583720"/>
              <a:ext cx="878754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Giúp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đỡ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hàng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xóm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láng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giềng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thể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hiện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tinh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thần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đoàn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kết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dân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tộc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FCCCFAA1-CF85-94DB-E72B-FAED4F816B8C}"/>
              </a:ext>
            </a:extLst>
          </p:cNvPr>
          <p:cNvGrpSpPr/>
          <p:nvPr/>
        </p:nvGrpSpPr>
        <p:grpSpPr>
          <a:xfrm>
            <a:off x="591624" y="4444989"/>
            <a:ext cx="10919545" cy="744162"/>
            <a:chOff x="830536" y="3232207"/>
            <a:chExt cx="9405284" cy="744162"/>
          </a:xfrm>
        </p:grpSpPr>
        <p:sp>
          <p:nvSpPr>
            <p:cNvPr id="18" name="Sao: 5 Cánh 17">
              <a:extLst>
                <a:ext uri="{FF2B5EF4-FFF2-40B4-BE49-F238E27FC236}">
                  <a16:creationId xmlns:a16="http://schemas.microsoft.com/office/drawing/2014/main" id="{34F53E74-F3E0-D6AE-8C51-8992F7976583}"/>
                </a:ext>
              </a:extLst>
            </p:cNvPr>
            <p:cNvSpPr/>
            <p:nvPr/>
          </p:nvSpPr>
          <p:spPr>
            <a:xfrm>
              <a:off x="830536" y="3232207"/>
              <a:ext cx="637556" cy="677325"/>
            </a:xfrm>
            <a:prstGeom prst="star5">
              <a:avLst/>
            </a:prstGeom>
            <a:solidFill>
              <a:srgbClr val="FFC9C9"/>
            </a:solidFill>
            <a:ln>
              <a:solidFill>
                <a:srgbClr val="FF29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500FA530-87DE-3BD1-A721-3B50D963A26A}"/>
                </a:ext>
              </a:extLst>
            </p:cNvPr>
            <p:cNvSpPr txBox="1"/>
            <p:nvPr/>
          </p:nvSpPr>
          <p:spPr>
            <a:xfrm>
              <a:off x="1448275" y="3345427"/>
              <a:ext cx="8787545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500" dirty="0" err="1"/>
                <a:t>Giúp</a:t>
              </a:r>
              <a:r>
                <a:rPr lang="en-US" sz="3500" dirty="0"/>
                <a:t> đỡ </a:t>
              </a:r>
              <a:r>
                <a:rPr lang="en-US" sz="3500" dirty="0" err="1"/>
                <a:t>hàng</a:t>
              </a:r>
              <a:r>
                <a:rPr lang="en-US" sz="3500" dirty="0"/>
                <a:t> </a:t>
              </a:r>
              <a:r>
                <a:rPr lang="en-US" sz="3500" dirty="0" err="1"/>
                <a:t>xóm</a:t>
              </a:r>
              <a:r>
                <a:rPr lang="en-US" sz="3500" dirty="0"/>
                <a:t> </a:t>
              </a:r>
              <a:r>
                <a:rPr lang="en-US" sz="3500" dirty="0" err="1"/>
                <a:t>láng</a:t>
              </a:r>
              <a:r>
                <a:rPr lang="en-US" sz="3500" dirty="0"/>
                <a:t> </a:t>
              </a:r>
              <a:r>
                <a:rPr lang="en-US" sz="3500" dirty="0" err="1"/>
                <a:t>giềng</a:t>
              </a:r>
              <a:r>
                <a:rPr lang="en-US" sz="3500" dirty="0"/>
                <a:t> để </a:t>
              </a:r>
              <a:r>
                <a:rPr lang="en-US" sz="3500" dirty="0" err="1"/>
                <a:t>được</a:t>
              </a:r>
              <a:r>
                <a:rPr lang="en-US" sz="3500" dirty="0"/>
                <a:t> </a:t>
              </a:r>
              <a:r>
                <a:rPr lang="en-US" sz="3500" dirty="0" err="1"/>
                <a:t>nhận</a:t>
              </a:r>
              <a:r>
                <a:rPr lang="en-US" sz="3500" dirty="0"/>
                <a:t> quà.</a:t>
              </a:r>
            </a:p>
          </p:txBody>
        </p:sp>
      </p:grpSp>
      <p:sp>
        <p:nvSpPr>
          <p:cNvPr id="3" name="Sao: 5 Cánh 2">
            <a:extLst>
              <a:ext uri="{FF2B5EF4-FFF2-40B4-BE49-F238E27FC236}">
                <a16:creationId xmlns:a16="http://schemas.microsoft.com/office/drawing/2014/main" id="{AFC686DC-F0C9-5792-6EE2-2286C437A095}"/>
              </a:ext>
            </a:extLst>
          </p:cNvPr>
          <p:cNvSpPr/>
          <p:nvPr/>
        </p:nvSpPr>
        <p:spPr>
          <a:xfrm>
            <a:off x="606495" y="3097481"/>
            <a:ext cx="740202" cy="744911"/>
          </a:xfrm>
          <a:prstGeom prst="star5">
            <a:avLst>
              <a:gd name="adj" fmla="val 26037"/>
              <a:gd name="hf" fmla="val 105146"/>
              <a:gd name="vf" fmla="val 11055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DEA4A0B-10D2-7F7C-1315-7F07BAC410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48889" l="3698" r="21406">
                        <a14:foregroundMark x1="10052" y1="48241" x2="10052" y2="48241"/>
                        <a14:foregroundMark x1="17083" y1="48889" x2="17083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" t="2563" r="76322" b="47162"/>
          <a:stretch/>
        </p:blipFill>
        <p:spPr>
          <a:xfrm>
            <a:off x="-215062" y="-27671"/>
            <a:ext cx="1702577" cy="2170538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DFD72181-C932-D063-228A-A077084EABC9}"/>
              </a:ext>
            </a:extLst>
          </p:cNvPr>
          <p:cNvGrpSpPr/>
          <p:nvPr/>
        </p:nvGrpSpPr>
        <p:grpSpPr>
          <a:xfrm>
            <a:off x="619305" y="5345760"/>
            <a:ext cx="11137458" cy="1169551"/>
            <a:chOff x="860369" y="1610194"/>
            <a:chExt cx="9410142" cy="1169551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6F86D6BD-C06E-D665-45C0-00A97EC72BBB}"/>
                </a:ext>
              </a:extLst>
            </p:cNvPr>
            <p:cNvSpPr txBox="1"/>
            <p:nvPr/>
          </p:nvSpPr>
          <p:spPr>
            <a:xfrm>
              <a:off x="1482966" y="1610194"/>
              <a:ext cx="878754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500" dirty="0"/>
                <a:t>Quan tâm, </a:t>
              </a:r>
              <a:r>
                <a:rPr lang="en-US" sz="3500" dirty="0" err="1"/>
                <a:t>giúp</a:t>
              </a:r>
              <a:r>
                <a:rPr lang="en-US" sz="3500" dirty="0"/>
                <a:t> đỡ </a:t>
              </a:r>
              <a:r>
                <a:rPr lang="en-US" sz="3500" dirty="0" err="1"/>
                <a:t>hàng</a:t>
              </a:r>
              <a:r>
                <a:rPr lang="en-US" sz="3500" dirty="0"/>
                <a:t> </a:t>
              </a:r>
              <a:r>
                <a:rPr lang="en-US" sz="3500" dirty="0" err="1"/>
                <a:t>xóm</a:t>
              </a:r>
              <a:r>
                <a:rPr lang="en-US" sz="3500" dirty="0"/>
                <a:t> </a:t>
              </a:r>
              <a:r>
                <a:rPr lang="en-US" sz="3500" dirty="0" err="1"/>
                <a:t>láng</a:t>
              </a:r>
              <a:r>
                <a:rPr lang="en-US" sz="3500" dirty="0"/>
                <a:t> </a:t>
              </a:r>
              <a:r>
                <a:rPr lang="en-US" sz="3500" dirty="0" err="1"/>
                <a:t>giềng</a:t>
              </a:r>
              <a:r>
                <a:rPr lang="en-US" sz="3500" dirty="0"/>
                <a:t> </a:t>
              </a:r>
              <a:r>
                <a:rPr lang="en-US" sz="3500" dirty="0" err="1"/>
                <a:t>giúp</a:t>
              </a:r>
              <a:r>
                <a:rPr lang="en-US" sz="3500" dirty="0"/>
                <a:t> cho </a:t>
              </a:r>
              <a:r>
                <a:rPr lang="en-US" sz="3500" dirty="0" err="1"/>
                <a:t>mọi</a:t>
              </a:r>
              <a:r>
                <a:rPr lang="en-US" sz="3500" dirty="0"/>
                <a:t> </a:t>
              </a:r>
              <a:r>
                <a:rPr lang="en-US" sz="3500" dirty="0" err="1"/>
                <a:t>người</a:t>
              </a:r>
              <a:r>
                <a:rPr lang="en-US" sz="3500" dirty="0"/>
                <a:t> vui vẻ, yêu thương, thân </a:t>
              </a:r>
              <a:r>
                <a:rPr lang="en-US" sz="3500" dirty="0" err="1"/>
                <a:t>tình</a:t>
              </a:r>
              <a:r>
                <a:rPr lang="en-US" sz="3500" dirty="0"/>
                <a:t> và </a:t>
              </a:r>
              <a:r>
                <a:rPr lang="en-US" sz="3500" dirty="0" err="1"/>
                <a:t>gắn</a:t>
              </a:r>
              <a:r>
                <a:rPr lang="en-US" sz="3500" dirty="0"/>
                <a:t> </a:t>
              </a:r>
              <a:r>
                <a:rPr lang="en-US" sz="3500" dirty="0" err="1"/>
                <a:t>kết</a:t>
              </a:r>
              <a:r>
                <a:rPr lang="en-US" sz="3500" dirty="0"/>
                <a:t>.</a:t>
              </a:r>
            </a:p>
          </p:txBody>
        </p:sp>
        <p:sp>
          <p:nvSpPr>
            <p:cNvPr id="10" name="Sao: 5 Cánh 9">
              <a:extLst>
                <a:ext uri="{FF2B5EF4-FFF2-40B4-BE49-F238E27FC236}">
                  <a16:creationId xmlns:a16="http://schemas.microsoft.com/office/drawing/2014/main" id="{D0AD5326-2003-CC86-ABDF-0B9945A004D5}"/>
                </a:ext>
              </a:extLst>
            </p:cNvPr>
            <p:cNvSpPr/>
            <p:nvPr/>
          </p:nvSpPr>
          <p:spPr>
            <a:xfrm>
              <a:off x="860369" y="1671054"/>
              <a:ext cx="607723" cy="704957"/>
            </a:xfrm>
            <a:prstGeom prst="star5">
              <a:avLst/>
            </a:prstGeom>
            <a:solidFill>
              <a:srgbClr val="FFC9C9"/>
            </a:solidFill>
            <a:ln>
              <a:solidFill>
                <a:srgbClr val="FF29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Sao: 5 Cánh 37">
            <a:extLst>
              <a:ext uri="{FF2B5EF4-FFF2-40B4-BE49-F238E27FC236}">
                <a16:creationId xmlns:a16="http://schemas.microsoft.com/office/drawing/2014/main" id="{38F04F18-CF71-7DCD-AE1A-5EB96E6BA0C0}"/>
              </a:ext>
            </a:extLst>
          </p:cNvPr>
          <p:cNvSpPr/>
          <p:nvPr/>
        </p:nvSpPr>
        <p:spPr>
          <a:xfrm>
            <a:off x="591624" y="5407118"/>
            <a:ext cx="791071" cy="745472"/>
          </a:xfrm>
          <a:prstGeom prst="star5">
            <a:avLst>
              <a:gd name="adj" fmla="val 26032"/>
              <a:gd name="hf" fmla="val 105146"/>
              <a:gd name="vf" fmla="val 11055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64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5799D57-FB8D-F48F-DD5E-346222846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1C2136BC-FC50-06B8-9F2F-BF61D1726183}"/>
              </a:ext>
            </a:extLst>
          </p:cNvPr>
          <p:cNvSpPr txBox="1"/>
          <p:nvPr/>
        </p:nvSpPr>
        <p:spPr>
          <a:xfrm>
            <a:off x="2639928" y="1469309"/>
            <a:ext cx="9201977" cy="2145268"/>
          </a:xfrm>
          <a:prstGeom prst="wedgeEllipseCallout">
            <a:avLst>
              <a:gd name="adj1" fmla="val -47704"/>
              <a:gd name="adj2" fmla="val 48681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Lại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thêm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một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huân chương! Các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đều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là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những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học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sinh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biết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quan tâm,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giúp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đỡ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hàng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xóm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của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mình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!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E9CA0FB4-BE75-DCF5-8DCF-812B9FC09F76}"/>
              </a:ext>
            </a:extLst>
          </p:cNvPr>
          <p:cNvGrpSpPr/>
          <p:nvPr/>
        </p:nvGrpSpPr>
        <p:grpSpPr>
          <a:xfrm>
            <a:off x="-177312" y="1231168"/>
            <a:ext cx="3568444" cy="5670645"/>
            <a:chOff x="-202278" y="1553993"/>
            <a:chExt cx="3568444" cy="5670645"/>
          </a:xfrm>
        </p:grpSpPr>
        <p:pic>
          <p:nvPicPr>
            <p:cNvPr id="5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727FBB6-66C4-A254-E74A-7E30DE4AB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444" b="89167" l="46875" r="74063">
                          <a14:foregroundMark x1="56198" y1="29259" x2="54740" y2="28426"/>
                          <a14:foregroundMark x1="56875" y1="28426" x2="56302" y2="32407"/>
                          <a14:foregroundMark x1="61667" y1="28056" x2="63490" y2="31667"/>
                          <a14:foregroundMark x1="61771" y1="28426" x2="62135" y2="32407"/>
                          <a14:foregroundMark x1="63125" y1="27500" x2="63333" y2="30833"/>
                          <a14:foregroundMark x1="63490" y1="30833" x2="63490" y2="26852"/>
                          <a14:foregroundMark x1="61354" y1="28426" x2="63333" y2="28241"/>
                          <a14:foregroundMark x1="63698" y1="28611" x2="64271" y2="34259"/>
                          <a14:foregroundMark x1="59427" y1="49167" x2="62344" y2="48796"/>
                          <a14:foregroundMark x1="56875" y1="82222" x2="57656" y2="88333"/>
                          <a14:foregroundMark x1="61927" y1="86944" x2="62240" y2="89167"/>
                          <a14:foregroundMark x1="54948" y1="29444" x2="53490" y2="29259"/>
                          <a14:foregroundMark x1="55625" y1="29074" x2="57292" y2="3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5" r="22537" b="4178"/>
            <a:stretch/>
          </p:blipFill>
          <p:spPr>
            <a:xfrm>
              <a:off x="-202278" y="1553993"/>
              <a:ext cx="3568444" cy="5670645"/>
            </a:xfrm>
            <a:prstGeom prst="rect">
              <a:avLst/>
            </a:prstGeom>
          </p:spPr>
        </p:pic>
        <p:sp>
          <p:nvSpPr>
            <p:cNvPr id="16" name="Sóng 15">
              <a:extLst>
                <a:ext uri="{FF2B5EF4-FFF2-40B4-BE49-F238E27FC236}">
                  <a16:creationId xmlns:a16="http://schemas.microsoft.com/office/drawing/2014/main" id="{72F92963-0F1E-EE93-F19C-5F52CCC21752}"/>
                </a:ext>
              </a:extLst>
            </p:cNvPr>
            <p:cNvSpPr/>
            <p:nvPr/>
          </p:nvSpPr>
          <p:spPr>
            <a:xfrm rot="19197812">
              <a:off x="31651" y="4432019"/>
              <a:ext cx="2461863" cy="1109796"/>
            </a:xfrm>
            <a:prstGeom prst="wave">
              <a:avLst/>
            </a:prstGeom>
            <a:solidFill>
              <a:schemeClr val="bg1"/>
            </a:solidFill>
            <a:ln>
              <a:solidFill>
                <a:srgbClr val="FFAB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A5C544B-4EAB-12CB-B942-856EF6B14D9B}"/>
              </a:ext>
            </a:extLst>
          </p:cNvPr>
          <p:cNvGrpSpPr/>
          <p:nvPr/>
        </p:nvGrpSpPr>
        <p:grpSpPr>
          <a:xfrm>
            <a:off x="742472" y="-430172"/>
            <a:ext cx="11034602" cy="2012582"/>
            <a:chOff x="578699" y="-35118"/>
            <a:chExt cx="11034602" cy="2012582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2735F7C9-F4D0-53EE-D8F6-89E2E5FCB64B}"/>
                </a:ext>
              </a:extLst>
            </p:cNvPr>
            <p:cNvSpPr txBox="1"/>
            <p:nvPr/>
          </p:nvSpPr>
          <p:spPr>
            <a:xfrm>
              <a:off x="578699" y="0"/>
              <a:ext cx="11034602" cy="197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Huân chương quan tâm</a:t>
              </a: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2E7B1E11-CE09-49E5-C079-DE934F86878A}"/>
                </a:ext>
              </a:extLst>
            </p:cNvPr>
            <p:cNvSpPr txBox="1"/>
            <p:nvPr/>
          </p:nvSpPr>
          <p:spPr>
            <a:xfrm>
              <a:off x="578699" y="-35118"/>
              <a:ext cx="11034602" cy="197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Huân chương quan tâm</a:t>
              </a:r>
            </a:p>
          </p:txBody>
        </p:sp>
      </p:grpSp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DD70FB0-C811-B837-B709-C3A8EBDA50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48889" l="3698" r="21406">
                        <a14:foregroundMark x1="10052" y1="48241" x2="10052" y2="48241"/>
                        <a14:foregroundMark x1="17083" y1="48889" x2="17083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" t="2563" r="76322" b="47162"/>
          <a:stretch/>
        </p:blipFill>
        <p:spPr>
          <a:xfrm>
            <a:off x="5567339" y="4252315"/>
            <a:ext cx="2061091" cy="2627591"/>
          </a:xfrm>
          <a:prstGeom prst="rect">
            <a:avLst/>
          </a:prstGeom>
        </p:spPr>
      </p:pic>
      <p:pic>
        <p:nvPicPr>
          <p:cNvPr id="10" name="Hình ảnh 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7416C-3FBB-B08B-2EDF-3904C3AB9F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0" b="93333" l="26510" r="44271">
                        <a14:foregroundMark x1="33958" y1="55000" x2="33958" y2="55000"/>
                        <a14:foregroundMark x1="34531" y1="82315" x2="34531" y2="82315"/>
                        <a14:foregroundMark x1="35313" y1="87593" x2="35313" y2="8759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0" t="51671" r="53508" b="1962"/>
          <a:stretch/>
        </p:blipFill>
        <p:spPr>
          <a:xfrm>
            <a:off x="10221834" y="4135780"/>
            <a:ext cx="2162007" cy="2541983"/>
          </a:xfrm>
          <a:prstGeom prst="rect">
            <a:avLst/>
          </a:prstGeom>
        </p:spPr>
      </p:pic>
      <p:pic>
        <p:nvPicPr>
          <p:cNvPr id="13" name="Hình ảnh 1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1ABEE20-55F8-C655-ECBC-1D3F60B559F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30" b="95093" l="6250" r="24167">
                        <a14:foregroundMark x1="14583" y1="57222" x2="14583" y2="57222"/>
                        <a14:foregroundMark x1="17448" y1="57222" x2="17448" y2="57222"/>
                        <a14:foregroundMark x1="11615" y1="57500" x2="11615" y2="57500"/>
                        <a14:foregroundMark x1="12031" y1="57222" x2="12031" y2="57222"/>
                        <a14:foregroundMark x1="6458" y1="88333" x2="6302" y2="88333"/>
                        <a14:foregroundMark x1="9323" y1="95093" x2="9323" y2="9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2" t="53337" r="73596" b="297"/>
          <a:stretch/>
        </p:blipFill>
        <p:spPr>
          <a:xfrm>
            <a:off x="7820271" y="3737577"/>
            <a:ext cx="2026115" cy="2382208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C4D449A-F963-8059-4910-975120C274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4" b="49722" l="25000" r="43125">
                        <a14:foregroundMark x1="43125" y1="27130" x2="43125" y2="27130"/>
                        <a14:foregroundMark x1="25990" y1="41852" x2="25990" y2="41852"/>
                        <a14:foregroundMark x1="34844" y1="40093" x2="34844" y2="4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4495" r="55001" b="45230"/>
          <a:stretch/>
        </p:blipFill>
        <p:spPr>
          <a:xfrm>
            <a:off x="1691225" y="3670162"/>
            <a:ext cx="621761" cy="792655"/>
          </a:xfrm>
          <a:prstGeom prst="rect">
            <a:avLst/>
          </a:prstGeom>
        </p:spPr>
      </p:pic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26D3EF-D827-5265-CB0C-7C4E95E81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6916EC3-56D3-9F42-108C-BF6BA7F81F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48889" l="3698" r="21406">
                        <a14:foregroundMark x1="10052" y1="48241" x2="10052" y2="48241"/>
                        <a14:foregroundMark x1="17083" y1="48889" x2="17083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" t="2563" r="76322" b="47162"/>
          <a:stretch/>
        </p:blipFill>
        <p:spPr>
          <a:xfrm>
            <a:off x="1287548" y="4209849"/>
            <a:ext cx="712619" cy="90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4.07407E-6 L -0.40248 -0.1293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0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A7A43E0-E27C-360F-D352-1D0A0E9AF5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2EB6CC7C-8724-351A-822F-C40403571D14}"/>
              </a:ext>
            </a:extLst>
          </p:cNvPr>
          <p:cNvSpPr txBox="1"/>
          <p:nvPr/>
        </p:nvSpPr>
        <p:spPr>
          <a:xfrm>
            <a:off x="235232" y="435575"/>
            <a:ext cx="11721536" cy="6279123"/>
          </a:xfrm>
          <a:custGeom>
            <a:avLst/>
            <a:gdLst>
              <a:gd name="connsiteX0" fmla="*/ 0 w 11721536"/>
              <a:gd name="connsiteY0" fmla="*/ 1046541 h 6279123"/>
              <a:gd name="connsiteX1" fmla="*/ 1046541 w 11721536"/>
              <a:gd name="connsiteY1" fmla="*/ 0 h 6279123"/>
              <a:gd name="connsiteX2" fmla="*/ 10674995 w 11721536"/>
              <a:gd name="connsiteY2" fmla="*/ 0 h 6279123"/>
              <a:gd name="connsiteX3" fmla="*/ 11721536 w 11721536"/>
              <a:gd name="connsiteY3" fmla="*/ 1046541 h 6279123"/>
              <a:gd name="connsiteX4" fmla="*/ 11721536 w 11721536"/>
              <a:gd name="connsiteY4" fmla="*/ 5232582 h 6279123"/>
              <a:gd name="connsiteX5" fmla="*/ 10674995 w 11721536"/>
              <a:gd name="connsiteY5" fmla="*/ 6279123 h 6279123"/>
              <a:gd name="connsiteX6" fmla="*/ 1046541 w 11721536"/>
              <a:gd name="connsiteY6" fmla="*/ 6279123 h 6279123"/>
              <a:gd name="connsiteX7" fmla="*/ 0 w 11721536"/>
              <a:gd name="connsiteY7" fmla="*/ 5232582 h 6279123"/>
              <a:gd name="connsiteX8" fmla="*/ 0 w 11721536"/>
              <a:gd name="connsiteY8" fmla="*/ 1046541 h 627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1536" h="6279123" fill="none" extrusionOk="0">
                <a:moveTo>
                  <a:pt x="0" y="1046541"/>
                </a:moveTo>
                <a:cubicBezTo>
                  <a:pt x="3336" y="558843"/>
                  <a:pt x="499139" y="51334"/>
                  <a:pt x="1046541" y="0"/>
                </a:cubicBezTo>
                <a:cubicBezTo>
                  <a:pt x="5181229" y="72427"/>
                  <a:pt x="8645083" y="61419"/>
                  <a:pt x="10674995" y="0"/>
                </a:cubicBezTo>
                <a:cubicBezTo>
                  <a:pt x="11242729" y="-70594"/>
                  <a:pt x="11620579" y="438015"/>
                  <a:pt x="11721536" y="1046541"/>
                </a:cubicBezTo>
                <a:cubicBezTo>
                  <a:pt x="11822412" y="1948536"/>
                  <a:pt x="11614223" y="4588989"/>
                  <a:pt x="11721536" y="5232582"/>
                </a:cubicBezTo>
                <a:cubicBezTo>
                  <a:pt x="11741780" y="5707829"/>
                  <a:pt x="11178629" y="6195770"/>
                  <a:pt x="10674995" y="6279123"/>
                </a:cubicBezTo>
                <a:cubicBezTo>
                  <a:pt x="8681742" y="6308950"/>
                  <a:pt x="2092690" y="6199817"/>
                  <a:pt x="1046541" y="6279123"/>
                </a:cubicBezTo>
                <a:cubicBezTo>
                  <a:pt x="488906" y="6276822"/>
                  <a:pt x="-48629" y="5820187"/>
                  <a:pt x="0" y="5232582"/>
                </a:cubicBezTo>
                <a:cubicBezTo>
                  <a:pt x="50037" y="4318162"/>
                  <a:pt x="770" y="2737742"/>
                  <a:pt x="0" y="1046541"/>
                </a:cubicBezTo>
                <a:close/>
              </a:path>
              <a:path w="11721536" h="6279123" stroke="0" extrusionOk="0">
                <a:moveTo>
                  <a:pt x="0" y="1046541"/>
                </a:moveTo>
                <a:cubicBezTo>
                  <a:pt x="41203" y="479783"/>
                  <a:pt x="472582" y="8396"/>
                  <a:pt x="1046541" y="0"/>
                </a:cubicBezTo>
                <a:cubicBezTo>
                  <a:pt x="3078658" y="123000"/>
                  <a:pt x="7016314" y="-96860"/>
                  <a:pt x="10674995" y="0"/>
                </a:cubicBezTo>
                <a:cubicBezTo>
                  <a:pt x="11194960" y="-44223"/>
                  <a:pt x="11747415" y="416379"/>
                  <a:pt x="11721536" y="1046541"/>
                </a:cubicBezTo>
                <a:cubicBezTo>
                  <a:pt x="11724709" y="1724826"/>
                  <a:pt x="11815803" y="4371465"/>
                  <a:pt x="11721536" y="5232582"/>
                </a:cubicBezTo>
                <a:cubicBezTo>
                  <a:pt x="11669616" y="5829381"/>
                  <a:pt x="11172488" y="6265949"/>
                  <a:pt x="10674995" y="6279123"/>
                </a:cubicBezTo>
                <a:cubicBezTo>
                  <a:pt x="6624787" y="6118416"/>
                  <a:pt x="2017753" y="6318790"/>
                  <a:pt x="1046541" y="6279123"/>
                </a:cubicBezTo>
                <a:cubicBezTo>
                  <a:pt x="460449" y="6277486"/>
                  <a:pt x="-17403" y="5802687"/>
                  <a:pt x="0" y="5232582"/>
                </a:cubicBezTo>
                <a:cubicBezTo>
                  <a:pt x="32216" y="3626302"/>
                  <a:pt x="57206" y="1776762"/>
                  <a:pt x="0" y="1046541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4000" b="1" dirty="0">
              <a:ln w="0"/>
              <a:solidFill>
                <a:srgbClr val="C000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26B9E4B4-2142-1658-27EC-A8902865BB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30" b="95093" l="6250" r="24167">
                        <a14:foregroundMark x1="14583" y1="57222" x2="14583" y2="57222"/>
                        <a14:foregroundMark x1="17448" y1="57222" x2="17448" y2="57222"/>
                        <a14:foregroundMark x1="11615" y1="57500" x2="11615" y2="57500"/>
                        <a14:foregroundMark x1="12031" y1="57222" x2="12031" y2="57222"/>
                        <a14:foregroundMark x1="6458" y1="88333" x2="6302" y2="88333"/>
                        <a14:foregroundMark x1="9323" y1="95093" x2="9323" y2="9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2" t="53337" r="73596" b="297"/>
          <a:stretch/>
        </p:blipFill>
        <p:spPr>
          <a:xfrm>
            <a:off x="-51651" y="381382"/>
            <a:ext cx="1384947" cy="1628354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FDED783D-6F5E-E0CD-3E6D-618A451889A3}"/>
              </a:ext>
            </a:extLst>
          </p:cNvPr>
          <p:cNvGrpSpPr/>
          <p:nvPr/>
        </p:nvGrpSpPr>
        <p:grpSpPr>
          <a:xfrm>
            <a:off x="1307914" y="585644"/>
            <a:ext cx="10375899" cy="1815312"/>
            <a:chOff x="1307914" y="585644"/>
            <a:chExt cx="10375899" cy="1815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1B1B4521-3EE4-D534-6CBE-F936F1096761}"/>
                </a:ext>
              </a:extLst>
            </p:cNvPr>
            <p:cNvGrpSpPr/>
            <p:nvPr/>
          </p:nvGrpSpPr>
          <p:grpSpPr>
            <a:xfrm>
              <a:off x="1307914" y="692796"/>
              <a:ext cx="10375899" cy="1708160"/>
              <a:chOff x="1169225" y="178783"/>
              <a:chExt cx="10375899" cy="170816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98BA3606-D109-8E73-11B9-5C96BBE93DC1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0515FFD5-83ED-2A6A-3E97-A5AFA956E364}"/>
                  </a:ext>
                </a:extLst>
              </p:cNvPr>
              <p:cNvSpPr txBox="1"/>
              <p:nvPr/>
            </p:nvSpPr>
            <p:spPr>
              <a:xfrm>
                <a:off x="1284072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3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TextBox 16">
                <a:extLst>
                  <a:ext uri="{FF2B5EF4-FFF2-40B4-BE49-F238E27FC236}">
                    <a16:creationId xmlns:a16="http://schemas.microsoft.com/office/drawing/2014/main" id="{DB8185A1-F2D8-DF1E-2247-B28CDA434686}"/>
                  </a:ext>
                </a:extLst>
              </p:cNvPr>
              <p:cNvSpPr txBox="1"/>
              <p:nvPr/>
            </p:nvSpPr>
            <p:spPr>
              <a:xfrm>
                <a:off x="1989037" y="178783"/>
                <a:ext cx="9556087" cy="1708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 b="1" dirty="0" err="1">
                    <a:solidFill>
                      <a:srgbClr val="FF5050"/>
                    </a:solidFill>
                  </a:rPr>
                  <a:t>Nối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tranh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vào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      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nếu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em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đồng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tình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và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nối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tranh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vào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     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nếu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em không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đồng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tình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với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lời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nói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,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việc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làm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của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các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</a:t>
                </a:r>
                <a:r>
                  <a:rPr lang="en-US" sz="3500" b="1" dirty="0" err="1">
                    <a:solidFill>
                      <a:srgbClr val="FF5050"/>
                    </a:solidFill>
                  </a:rPr>
                  <a:t>bạn</a:t>
                </a:r>
                <a:r>
                  <a:rPr lang="en-US" sz="3500" b="1" dirty="0">
                    <a:solidFill>
                      <a:srgbClr val="FF5050"/>
                    </a:solidFill>
                  </a:rPr>
                  <a:t> trong tranh. </a:t>
                </a:r>
                <a:endParaRPr lang="vi-VN" sz="3500" b="1" dirty="0">
                  <a:solidFill>
                    <a:srgbClr val="FF5050"/>
                  </a:solidFill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A1788733-DD84-BAE6-F001-575A8DAC3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3" t="27860" r="72489" b="33731"/>
            <a:stretch/>
          </p:blipFill>
          <p:spPr>
            <a:xfrm>
              <a:off x="4883211" y="585644"/>
              <a:ext cx="735316" cy="750878"/>
            </a:xfrm>
            <a:prstGeom prst="ellipse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7BA64CCB-1914-0E08-6898-24BB8D5AA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33" t="28236" r="44709" b="33355"/>
            <a:stretch/>
          </p:blipFill>
          <p:spPr>
            <a:xfrm>
              <a:off x="2991743" y="1184526"/>
              <a:ext cx="709680" cy="724699"/>
            </a:xfrm>
            <a:prstGeom prst="ellipse">
              <a:avLst/>
            </a:prstGeom>
          </p:spPr>
        </p:pic>
      </p:grpSp>
      <p:pic>
        <p:nvPicPr>
          <p:cNvPr id="37" name="Hình ảnh 36">
            <a:extLst>
              <a:ext uri="{FF2B5EF4-FFF2-40B4-BE49-F238E27FC236}">
                <a16:creationId xmlns:a16="http://schemas.microsoft.com/office/drawing/2014/main" id="{AF637601-59D2-234B-BC2D-8AD8C9416C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33" t="28236" r="44709" b="33355"/>
          <a:stretch/>
        </p:blipFill>
        <p:spPr>
          <a:xfrm>
            <a:off x="5251546" y="4699572"/>
            <a:ext cx="1751780" cy="1788852"/>
          </a:xfrm>
          <a:prstGeom prst="ellipse">
            <a:avLst/>
          </a:prstGeom>
        </p:spPr>
      </p:pic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42801541-087C-1DA6-CC3D-B5E8C82A5C4E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3520158" y="3482460"/>
            <a:ext cx="1806747" cy="54689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0AFBC7A1-DA93-BA89-CEDA-C5F66C085B71}"/>
              </a:ext>
            </a:extLst>
          </p:cNvPr>
          <p:cNvCxnSpPr>
            <a:cxnSpLocks/>
            <a:stCxn id="36" idx="6"/>
            <a:endCxn id="20" idx="1"/>
          </p:cNvCxnSpPr>
          <p:nvPr/>
        </p:nvCxnSpPr>
        <p:spPr>
          <a:xfrm flipV="1">
            <a:off x="7002647" y="3188177"/>
            <a:ext cx="2086136" cy="30960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03B2A63E-ABB6-1066-2409-0CF4FBF76500}"/>
              </a:ext>
            </a:extLst>
          </p:cNvPr>
          <p:cNvCxnSpPr>
            <a:cxnSpLocks/>
          </p:cNvCxnSpPr>
          <p:nvPr/>
        </p:nvCxnSpPr>
        <p:spPr>
          <a:xfrm flipV="1">
            <a:off x="7002647" y="5172081"/>
            <a:ext cx="2655703" cy="628644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8A21330-0F2A-F599-9672-99BDB71AFF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43" y="4089843"/>
            <a:ext cx="2301004" cy="2423182"/>
          </a:xfrm>
          <a:prstGeom prst="rect">
            <a:avLst/>
          </a:prstGeom>
        </p:spPr>
      </p:pic>
      <p:pic>
        <p:nvPicPr>
          <p:cNvPr id="20" name="Hình ảnh 19" descr="Ảnh có chứa văn bản&#10;&#10;Mô tả được tạo tự động">
            <a:extLst>
              <a:ext uri="{FF2B5EF4-FFF2-40B4-BE49-F238E27FC236}">
                <a16:creationId xmlns:a16="http://schemas.microsoft.com/office/drawing/2014/main" id="{7930074E-B691-43A8-3B48-4A65F8A11D3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 t="6362" r="3009" b="6359"/>
          <a:stretch/>
        </p:blipFill>
        <p:spPr>
          <a:xfrm>
            <a:off x="9088783" y="2246121"/>
            <a:ext cx="2595030" cy="1884111"/>
          </a:xfrm>
          <a:prstGeom prst="rect">
            <a:avLst/>
          </a:prstGeom>
        </p:spPr>
      </p:pic>
      <p:pic>
        <p:nvPicPr>
          <p:cNvPr id="17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BDE0CFAB-ACD1-ECC8-CA0C-462215B637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/>
          <a:stretch/>
        </p:blipFill>
        <p:spPr>
          <a:xfrm>
            <a:off x="668304" y="2466191"/>
            <a:ext cx="2851854" cy="2032538"/>
          </a:xfrm>
          <a:prstGeom prst="rect">
            <a:avLst/>
          </a:prstGeom>
        </p:spPr>
      </p:pic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93413B30-DC14-5131-E8AA-4EED7A409863}"/>
              </a:ext>
            </a:extLst>
          </p:cNvPr>
          <p:cNvCxnSpPr>
            <a:cxnSpLocks/>
            <a:stCxn id="36" idx="3"/>
          </p:cNvCxnSpPr>
          <p:nvPr/>
        </p:nvCxnSpPr>
        <p:spPr>
          <a:xfrm flipH="1">
            <a:off x="2991743" y="4130232"/>
            <a:ext cx="2515668" cy="1317637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Hình ảnh 25" descr="Ảnh có chứa văn bản&#10;&#10;Mô tả được tạo tự động">
            <a:extLst>
              <a:ext uri="{FF2B5EF4-FFF2-40B4-BE49-F238E27FC236}">
                <a16:creationId xmlns:a16="http://schemas.microsoft.com/office/drawing/2014/main" id="{3F9319F2-A431-39FE-589D-992CCF0F4A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5" y="4405183"/>
            <a:ext cx="2428946" cy="2215198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A3F4C0F3-D818-49C6-FFE4-BCCCE81A68C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27860" r="72489" b="33731"/>
          <a:stretch/>
        </p:blipFill>
        <p:spPr>
          <a:xfrm>
            <a:off x="5250869" y="2603351"/>
            <a:ext cx="1751778" cy="17888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83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5799D57-FB8D-F48F-DD5E-346222846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1C2136BC-FC50-06B8-9F2F-BF61D1726183}"/>
              </a:ext>
            </a:extLst>
          </p:cNvPr>
          <p:cNvSpPr txBox="1"/>
          <p:nvPr/>
        </p:nvSpPr>
        <p:spPr>
          <a:xfrm>
            <a:off x="2490298" y="1524894"/>
            <a:ext cx="9201977" cy="2145268"/>
          </a:xfrm>
          <a:prstGeom prst="wedgeEllipseCallout">
            <a:avLst>
              <a:gd name="adj1" fmla="val -47704"/>
              <a:gd name="adj2" fmla="val 48681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Tuyệt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vời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!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Cảm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ơn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đã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giúp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mình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có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được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huân chương thứ 3! Chỉ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còn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1 huân chương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nữa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thôi! Cố lên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nào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!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E9CA0FB4-BE75-DCF5-8DCF-812B9FC09F76}"/>
              </a:ext>
            </a:extLst>
          </p:cNvPr>
          <p:cNvGrpSpPr/>
          <p:nvPr/>
        </p:nvGrpSpPr>
        <p:grpSpPr>
          <a:xfrm>
            <a:off x="-177312" y="1231168"/>
            <a:ext cx="3568444" cy="5670645"/>
            <a:chOff x="-202278" y="1553993"/>
            <a:chExt cx="3568444" cy="5670645"/>
          </a:xfrm>
        </p:grpSpPr>
        <p:pic>
          <p:nvPicPr>
            <p:cNvPr id="5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727FBB6-66C4-A254-E74A-7E30DE4AB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444" b="89167" l="46875" r="74063">
                          <a14:foregroundMark x1="56198" y1="29259" x2="54740" y2="28426"/>
                          <a14:foregroundMark x1="56875" y1="28426" x2="56302" y2="32407"/>
                          <a14:foregroundMark x1="61667" y1="28056" x2="63490" y2="31667"/>
                          <a14:foregroundMark x1="61771" y1="28426" x2="62135" y2="32407"/>
                          <a14:foregroundMark x1="63125" y1="27500" x2="63333" y2="30833"/>
                          <a14:foregroundMark x1="63490" y1="30833" x2="63490" y2="26852"/>
                          <a14:foregroundMark x1="61354" y1="28426" x2="63333" y2="28241"/>
                          <a14:foregroundMark x1="63698" y1="28611" x2="64271" y2="34259"/>
                          <a14:foregroundMark x1="59427" y1="49167" x2="62344" y2="48796"/>
                          <a14:foregroundMark x1="56875" y1="82222" x2="57656" y2="88333"/>
                          <a14:foregroundMark x1="61927" y1="86944" x2="62240" y2="89167"/>
                          <a14:foregroundMark x1="54948" y1="29444" x2="53490" y2="29259"/>
                          <a14:foregroundMark x1="55625" y1="29074" x2="57292" y2="3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5" r="22537" b="4178"/>
            <a:stretch/>
          </p:blipFill>
          <p:spPr>
            <a:xfrm>
              <a:off x="-202278" y="1553993"/>
              <a:ext cx="3568444" cy="5670645"/>
            </a:xfrm>
            <a:prstGeom prst="rect">
              <a:avLst/>
            </a:prstGeom>
          </p:spPr>
        </p:pic>
        <p:sp>
          <p:nvSpPr>
            <p:cNvPr id="16" name="Sóng 15">
              <a:extLst>
                <a:ext uri="{FF2B5EF4-FFF2-40B4-BE49-F238E27FC236}">
                  <a16:creationId xmlns:a16="http://schemas.microsoft.com/office/drawing/2014/main" id="{72F92963-0F1E-EE93-F19C-5F52CCC21752}"/>
                </a:ext>
              </a:extLst>
            </p:cNvPr>
            <p:cNvSpPr/>
            <p:nvPr/>
          </p:nvSpPr>
          <p:spPr>
            <a:xfrm rot="19197812">
              <a:off x="31651" y="4432019"/>
              <a:ext cx="2461863" cy="1109796"/>
            </a:xfrm>
            <a:prstGeom prst="wave">
              <a:avLst/>
            </a:prstGeom>
            <a:solidFill>
              <a:schemeClr val="bg1"/>
            </a:solidFill>
            <a:ln>
              <a:solidFill>
                <a:srgbClr val="FFAB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A5C544B-4EAB-12CB-B942-856EF6B14D9B}"/>
              </a:ext>
            </a:extLst>
          </p:cNvPr>
          <p:cNvGrpSpPr/>
          <p:nvPr/>
        </p:nvGrpSpPr>
        <p:grpSpPr>
          <a:xfrm>
            <a:off x="742472" y="-430172"/>
            <a:ext cx="11034602" cy="2012582"/>
            <a:chOff x="578699" y="-35118"/>
            <a:chExt cx="11034602" cy="2012582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2735F7C9-F4D0-53EE-D8F6-89E2E5FCB64B}"/>
                </a:ext>
              </a:extLst>
            </p:cNvPr>
            <p:cNvSpPr txBox="1"/>
            <p:nvPr/>
          </p:nvSpPr>
          <p:spPr>
            <a:xfrm>
              <a:off x="578699" y="0"/>
              <a:ext cx="11034602" cy="197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Huân chương quan tâm</a:t>
              </a: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2E7B1E11-CE09-49E5-C079-DE934F86878A}"/>
                </a:ext>
              </a:extLst>
            </p:cNvPr>
            <p:cNvSpPr txBox="1"/>
            <p:nvPr/>
          </p:nvSpPr>
          <p:spPr>
            <a:xfrm>
              <a:off x="578699" y="-35118"/>
              <a:ext cx="11034602" cy="197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Huân chương quan tâm</a:t>
              </a:r>
            </a:p>
          </p:txBody>
        </p:sp>
      </p:grpSp>
      <p:pic>
        <p:nvPicPr>
          <p:cNvPr id="10" name="Hình ảnh 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7416C-3FBB-B08B-2EDF-3904C3AB9F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0" b="93333" l="26510" r="44271">
                        <a14:foregroundMark x1="33958" y1="55000" x2="33958" y2="55000"/>
                        <a14:foregroundMark x1="34531" y1="82315" x2="34531" y2="82315"/>
                        <a14:foregroundMark x1="35313" y1="87593" x2="35313" y2="8759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0" t="51671" r="53508" b="1962"/>
          <a:stretch/>
        </p:blipFill>
        <p:spPr>
          <a:xfrm>
            <a:off x="10221834" y="4135780"/>
            <a:ext cx="2162007" cy="2541983"/>
          </a:xfrm>
          <a:prstGeom prst="rect">
            <a:avLst/>
          </a:prstGeom>
        </p:spPr>
      </p:pic>
      <p:pic>
        <p:nvPicPr>
          <p:cNvPr id="13" name="Hình ảnh 1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1ABEE20-55F8-C655-ECBC-1D3F60B559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30" b="95093" l="6250" r="24167">
                        <a14:foregroundMark x1="14583" y1="57222" x2="14583" y2="57222"/>
                        <a14:foregroundMark x1="17448" y1="57222" x2="17448" y2="57222"/>
                        <a14:foregroundMark x1="11615" y1="57500" x2="11615" y2="57500"/>
                        <a14:foregroundMark x1="12031" y1="57222" x2="12031" y2="57222"/>
                        <a14:foregroundMark x1="6458" y1="88333" x2="6302" y2="88333"/>
                        <a14:foregroundMark x1="9323" y1="95093" x2="9323" y2="9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2" t="53337" r="73596" b="297"/>
          <a:stretch/>
        </p:blipFill>
        <p:spPr>
          <a:xfrm>
            <a:off x="7820271" y="3737577"/>
            <a:ext cx="2026115" cy="2382208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C4D449A-F963-8059-4910-975120C274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4" b="49722" l="25000" r="43125">
                        <a14:foregroundMark x1="43125" y1="27130" x2="43125" y2="27130"/>
                        <a14:foregroundMark x1="25990" y1="41852" x2="25990" y2="41852"/>
                        <a14:foregroundMark x1="34844" y1="40093" x2="34844" y2="4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4495" r="55001" b="45230"/>
          <a:stretch/>
        </p:blipFill>
        <p:spPr>
          <a:xfrm>
            <a:off x="1691225" y="3670162"/>
            <a:ext cx="621761" cy="792655"/>
          </a:xfrm>
          <a:prstGeom prst="rect">
            <a:avLst/>
          </a:prstGeom>
        </p:spPr>
      </p:pic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26D3EF-D827-5265-CB0C-7C4E95E81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6916EC3-56D3-9F42-108C-BF6BA7F81F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48889" l="3698" r="21406">
                        <a14:foregroundMark x1="10052" y1="48241" x2="10052" y2="48241"/>
                        <a14:foregroundMark x1="17083" y1="48889" x2="17083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" t="2563" r="76322" b="47162"/>
          <a:stretch/>
        </p:blipFill>
        <p:spPr>
          <a:xfrm>
            <a:off x="1287548" y="4209849"/>
            <a:ext cx="712619" cy="908486"/>
          </a:xfrm>
          <a:prstGeom prst="rect">
            <a:avLst/>
          </a:prstGeom>
        </p:spPr>
      </p:pic>
      <p:pic>
        <p:nvPicPr>
          <p:cNvPr id="12" name="Hình ảnh 1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378102B-ADDB-C43C-2B82-45FC6C2435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30" b="95093" l="6250" r="24167">
                        <a14:foregroundMark x1="14583" y1="57222" x2="14583" y2="57222"/>
                        <a14:foregroundMark x1="17448" y1="57222" x2="17448" y2="57222"/>
                        <a14:foregroundMark x1="11615" y1="57500" x2="11615" y2="57500"/>
                        <a14:foregroundMark x1="12031" y1="57222" x2="12031" y2="57222"/>
                        <a14:foregroundMark x1="6458" y1="88333" x2="6302" y2="88333"/>
                        <a14:foregroundMark x1="9323" y1="95093" x2="9323" y2="9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2" t="53337" r="73596" b="297"/>
          <a:stretch/>
        </p:blipFill>
        <p:spPr>
          <a:xfrm>
            <a:off x="855898" y="4066489"/>
            <a:ext cx="682671" cy="80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61888 -0.044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51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A7A43E0-E27C-360F-D352-1D0A0E9AF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2EB6CC7C-8724-351A-822F-C40403571D14}"/>
              </a:ext>
            </a:extLst>
          </p:cNvPr>
          <p:cNvSpPr txBox="1"/>
          <p:nvPr/>
        </p:nvSpPr>
        <p:spPr>
          <a:xfrm>
            <a:off x="235232" y="435575"/>
            <a:ext cx="11721536" cy="6279123"/>
          </a:xfrm>
          <a:custGeom>
            <a:avLst/>
            <a:gdLst>
              <a:gd name="connsiteX0" fmla="*/ 0 w 11721536"/>
              <a:gd name="connsiteY0" fmla="*/ 1046541 h 6279123"/>
              <a:gd name="connsiteX1" fmla="*/ 1046541 w 11721536"/>
              <a:gd name="connsiteY1" fmla="*/ 0 h 6279123"/>
              <a:gd name="connsiteX2" fmla="*/ 10674995 w 11721536"/>
              <a:gd name="connsiteY2" fmla="*/ 0 h 6279123"/>
              <a:gd name="connsiteX3" fmla="*/ 11721536 w 11721536"/>
              <a:gd name="connsiteY3" fmla="*/ 1046541 h 6279123"/>
              <a:gd name="connsiteX4" fmla="*/ 11721536 w 11721536"/>
              <a:gd name="connsiteY4" fmla="*/ 5232582 h 6279123"/>
              <a:gd name="connsiteX5" fmla="*/ 10674995 w 11721536"/>
              <a:gd name="connsiteY5" fmla="*/ 6279123 h 6279123"/>
              <a:gd name="connsiteX6" fmla="*/ 1046541 w 11721536"/>
              <a:gd name="connsiteY6" fmla="*/ 6279123 h 6279123"/>
              <a:gd name="connsiteX7" fmla="*/ 0 w 11721536"/>
              <a:gd name="connsiteY7" fmla="*/ 5232582 h 6279123"/>
              <a:gd name="connsiteX8" fmla="*/ 0 w 11721536"/>
              <a:gd name="connsiteY8" fmla="*/ 1046541 h 627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1536" h="6279123" fill="none" extrusionOk="0">
                <a:moveTo>
                  <a:pt x="0" y="1046541"/>
                </a:moveTo>
                <a:cubicBezTo>
                  <a:pt x="3336" y="558843"/>
                  <a:pt x="499139" y="51334"/>
                  <a:pt x="1046541" y="0"/>
                </a:cubicBezTo>
                <a:cubicBezTo>
                  <a:pt x="5181229" y="72427"/>
                  <a:pt x="8645083" y="61419"/>
                  <a:pt x="10674995" y="0"/>
                </a:cubicBezTo>
                <a:cubicBezTo>
                  <a:pt x="11242729" y="-70594"/>
                  <a:pt x="11620579" y="438015"/>
                  <a:pt x="11721536" y="1046541"/>
                </a:cubicBezTo>
                <a:cubicBezTo>
                  <a:pt x="11822412" y="1948536"/>
                  <a:pt x="11614223" y="4588989"/>
                  <a:pt x="11721536" y="5232582"/>
                </a:cubicBezTo>
                <a:cubicBezTo>
                  <a:pt x="11741780" y="5707829"/>
                  <a:pt x="11178629" y="6195770"/>
                  <a:pt x="10674995" y="6279123"/>
                </a:cubicBezTo>
                <a:cubicBezTo>
                  <a:pt x="8681742" y="6308950"/>
                  <a:pt x="2092690" y="6199817"/>
                  <a:pt x="1046541" y="6279123"/>
                </a:cubicBezTo>
                <a:cubicBezTo>
                  <a:pt x="488906" y="6276822"/>
                  <a:pt x="-48629" y="5820187"/>
                  <a:pt x="0" y="5232582"/>
                </a:cubicBezTo>
                <a:cubicBezTo>
                  <a:pt x="50037" y="4318162"/>
                  <a:pt x="770" y="2737742"/>
                  <a:pt x="0" y="1046541"/>
                </a:cubicBezTo>
                <a:close/>
              </a:path>
              <a:path w="11721536" h="6279123" stroke="0" extrusionOk="0">
                <a:moveTo>
                  <a:pt x="0" y="1046541"/>
                </a:moveTo>
                <a:cubicBezTo>
                  <a:pt x="41203" y="479783"/>
                  <a:pt x="472582" y="8396"/>
                  <a:pt x="1046541" y="0"/>
                </a:cubicBezTo>
                <a:cubicBezTo>
                  <a:pt x="3078658" y="123000"/>
                  <a:pt x="7016314" y="-96860"/>
                  <a:pt x="10674995" y="0"/>
                </a:cubicBezTo>
                <a:cubicBezTo>
                  <a:pt x="11194960" y="-44223"/>
                  <a:pt x="11747415" y="416379"/>
                  <a:pt x="11721536" y="1046541"/>
                </a:cubicBezTo>
                <a:cubicBezTo>
                  <a:pt x="11724709" y="1724826"/>
                  <a:pt x="11815803" y="4371465"/>
                  <a:pt x="11721536" y="5232582"/>
                </a:cubicBezTo>
                <a:cubicBezTo>
                  <a:pt x="11669616" y="5829381"/>
                  <a:pt x="11172488" y="6265949"/>
                  <a:pt x="10674995" y="6279123"/>
                </a:cubicBezTo>
                <a:cubicBezTo>
                  <a:pt x="6624787" y="6118416"/>
                  <a:pt x="2017753" y="6318790"/>
                  <a:pt x="1046541" y="6279123"/>
                </a:cubicBezTo>
                <a:cubicBezTo>
                  <a:pt x="460449" y="6277486"/>
                  <a:pt x="-17403" y="5802687"/>
                  <a:pt x="0" y="5232582"/>
                </a:cubicBezTo>
                <a:cubicBezTo>
                  <a:pt x="32216" y="3626302"/>
                  <a:pt x="57206" y="1776762"/>
                  <a:pt x="0" y="1046541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4000" b="1" dirty="0">
              <a:ln w="0"/>
              <a:solidFill>
                <a:srgbClr val="C000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1B1B4521-3EE4-D534-6CBE-F936F1096761}"/>
              </a:ext>
            </a:extLst>
          </p:cNvPr>
          <p:cNvGrpSpPr/>
          <p:nvPr/>
        </p:nvGrpSpPr>
        <p:grpSpPr>
          <a:xfrm>
            <a:off x="1307914" y="542671"/>
            <a:ext cx="10360488" cy="1323439"/>
            <a:chOff x="1169225" y="28658"/>
            <a:chExt cx="10360488" cy="1323439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98BA3606-D109-8E73-11B9-5C96BBE93DC1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0515FFD5-83ED-2A6A-3E97-A5AFA956E364}"/>
                </a:ext>
              </a:extLst>
            </p:cNvPr>
            <p:cNvSpPr txBox="1"/>
            <p:nvPr/>
          </p:nvSpPr>
          <p:spPr>
            <a:xfrm>
              <a:off x="1284072" y="301895"/>
              <a:ext cx="5565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4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DB8185A1-F2D8-DF1E-2247-B28CDA434686}"/>
                </a:ext>
              </a:extLst>
            </p:cNvPr>
            <p:cNvSpPr txBox="1"/>
            <p:nvPr/>
          </p:nvSpPr>
          <p:spPr>
            <a:xfrm>
              <a:off x="2056842" y="28658"/>
              <a:ext cx="94728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5050"/>
                  </a:solidFill>
                </a:rPr>
                <a:t>Đưa ra </a:t>
              </a:r>
              <a:r>
                <a:rPr lang="en-US" sz="4000" b="1" dirty="0" err="1">
                  <a:solidFill>
                    <a:srgbClr val="FF5050"/>
                  </a:solidFill>
                </a:rPr>
                <a:t>lời</a:t>
              </a:r>
              <a:r>
                <a:rPr lang="en-US" sz="4000" b="1" dirty="0">
                  <a:solidFill>
                    <a:srgbClr val="FF5050"/>
                  </a:solidFill>
                </a:rPr>
                <a:t> khuyên cho </a:t>
              </a:r>
              <a:r>
                <a:rPr lang="en-US" sz="4000" b="1" dirty="0" err="1">
                  <a:solidFill>
                    <a:srgbClr val="FF5050"/>
                  </a:solidFill>
                </a:rPr>
                <a:t>các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bạn</a:t>
              </a:r>
              <a:r>
                <a:rPr lang="en-US" sz="4000" b="1" dirty="0">
                  <a:solidFill>
                    <a:srgbClr val="FF5050"/>
                  </a:solidFill>
                </a:rPr>
                <a:t> trong </a:t>
              </a:r>
              <a:r>
                <a:rPr lang="en-US" sz="4000" b="1" dirty="0" err="1">
                  <a:solidFill>
                    <a:srgbClr val="FF5050"/>
                  </a:solidFill>
                </a:rPr>
                <a:t>các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tình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huống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sau</a:t>
              </a:r>
              <a:r>
                <a:rPr lang="en-US" sz="4000" b="1" dirty="0">
                  <a:solidFill>
                    <a:srgbClr val="FF5050"/>
                  </a:solidFill>
                </a:rPr>
                <a:t>: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</p:grpSp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FB56443-00D4-1C5C-69D3-C30C05AAE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93333" l="26510" r="44271">
                        <a14:foregroundMark x1="33958" y1="55000" x2="33958" y2="55000"/>
                        <a14:foregroundMark x1="34531" y1="82315" x2="34531" y2="82315"/>
                        <a14:foregroundMark x1="35313" y1="87593" x2="35313" y2="8759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0" t="51671" r="53508" b="1962"/>
          <a:stretch/>
        </p:blipFill>
        <p:spPr>
          <a:xfrm>
            <a:off x="122671" y="292273"/>
            <a:ext cx="1578366" cy="1855766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96335F6-BD5E-9D3F-464C-AFDF574E5F9D}"/>
              </a:ext>
            </a:extLst>
          </p:cNvPr>
          <p:cNvSpPr txBox="1"/>
          <p:nvPr/>
        </p:nvSpPr>
        <p:spPr>
          <a:xfrm>
            <a:off x="660141" y="1804520"/>
            <a:ext cx="111848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Mẹ nhờ Nam đi đổ rác, vì thấy thùng rác khá xa nhà mình nên Nam đổ rác trước nhà bác Năm hàng xóm.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23742C8-6632-378B-062F-08B83B02DD12}"/>
              </a:ext>
            </a:extLst>
          </p:cNvPr>
          <p:cNvSpPr txBox="1"/>
          <p:nvPr/>
        </p:nvSpPr>
        <p:spPr>
          <a:xfrm>
            <a:off x="853787" y="3127959"/>
            <a:ext cx="7539586" cy="31668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5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Em sẽ khuyên Nam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phải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đổ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rác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vào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đúng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nơi quy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định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được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đổ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rác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bừa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bãi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ở nhà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hàng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xóm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láng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giềng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vì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việc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làm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vậy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không chỉ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ảnh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hưởng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đến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cảnh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quan nơi ở,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sức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khỏe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của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mọi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người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còn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làm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buồn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lòng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mẹ và chú Năm.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ED3F13D4-65CC-65DB-3ACC-8CCDDC0B3B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653" y1="54286" x2="48673" y2="65510"/>
                        <a14:backgroundMark x1="77755" y1="6939" x2="84490" y2="28265"/>
                        <a14:backgroundMark x1="80918" y1="38163" x2="86122" y2="45816"/>
                        <a14:backgroundMark x1="26735" y1="27449" x2="20000" y2="37857"/>
                        <a14:backgroundMark x1="50306" y1="19082" x2="53878" y2="20102"/>
                        <a14:backgroundMark x1="62959" y1="22245" x2="68571" y2="2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5" t="16915" r="20282" b="8441"/>
          <a:stretch/>
        </p:blipFill>
        <p:spPr>
          <a:xfrm>
            <a:off x="8417137" y="2915816"/>
            <a:ext cx="3251265" cy="409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7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A7A43E0-E27C-360F-D352-1D0A0E9AF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2EB6CC7C-8724-351A-822F-C40403571D14}"/>
              </a:ext>
            </a:extLst>
          </p:cNvPr>
          <p:cNvSpPr txBox="1"/>
          <p:nvPr/>
        </p:nvSpPr>
        <p:spPr>
          <a:xfrm>
            <a:off x="235232" y="435575"/>
            <a:ext cx="11721536" cy="6279123"/>
          </a:xfrm>
          <a:custGeom>
            <a:avLst/>
            <a:gdLst>
              <a:gd name="connsiteX0" fmla="*/ 0 w 11721536"/>
              <a:gd name="connsiteY0" fmla="*/ 1046541 h 6279123"/>
              <a:gd name="connsiteX1" fmla="*/ 1046541 w 11721536"/>
              <a:gd name="connsiteY1" fmla="*/ 0 h 6279123"/>
              <a:gd name="connsiteX2" fmla="*/ 10674995 w 11721536"/>
              <a:gd name="connsiteY2" fmla="*/ 0 h 6279123"/>
              <a:gd name="connsiteX3" fmla="*/ 11721536 w 11721536"/>
              <a:gd name="connsiteY3" fmla="*/ 1046541 h 6279123"/>
              <a:gd name="connsiteX4" fmla="*/ 11721536 w 11721536"/>
              <a:gd name="connsiteY4" fmla="*/ 5232582 h 6279123"/>
              <a:gd name="connsiteX5" fmla="*/ 10674995 w 11721536"/>
              <a:gd name="connsiteY5" fmla="*/ 6279123 h 6279123"/>
              <a:gd name="connsiteX6" fmla="*/ 1046541 w 11721536"/>
              <a:gd name="connsiteY6" fmla="*/ 6279123 h 6279123"/>
              <a:gd name="connsiteX7" fmla="*/ 0 w 11721536"/>
              <a:gd name="connsiteY7" fmla="*/ 5232582 h 6279123"/>
              <a:gd name="connsiteX8" fmla="*/ 0 w 11721536"/>
              <a:gd name="connsiteY8" fmla="*/ 1046541 h 627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1536" h="6279123" fill="none" extrusionOk="0">
                <a:moveTo>
                  <a:pt x="0" y="1046541"/>
                </a:moveTo>
                <a:cubicBezTo>
                  <a:pt x="3336" y="558843"/>
                  <a:pt x="499139" y="51334"/>
                  <a:pt x="1046541" y="0"/>
                </a:cubicBezTo>
                <a:cubicBezTo>
                  <a:pt x="5181229" y="72427"/>
                  <a:pt x="8645083" y="61419"/>
                  <a:pt x="10674995" y="0"/>
                </a:cubicBezTo>
                <a:cubicBezTo>
                  <a:pt x="11242729" y="-70594"/>
                  <a:pt x="11620579" y="438015"/>
                  <a:pt x="11721536" y="1046541"/>
                </a:cubicBezTo>
                <a:cubicBezTo>
                  <a:pt x="11822412" y="1948536"/>
                  <a:pt x="11614223" y="4588989"/>
                  <a:pt x="11721536" y="5232582"/>
                </a:cubicBezTo>
                <a:cubicBezTo>
                  <a:pt x="11741780" y="5707829"/>
                  <a:pt x="11178629" y="6195770"/>
                  <a:pt x="10674995" y="6279123"/>
                </a:cubicBezTo>
                <a:cubicBezTo>
                  <a:pt x="8681742" y="6308950"/>
                  <a:pt x="2092690" y="6199817"/>
                  <a:pt x="1046541" y="6279123"/>
                </a:cubicBezTo>
                <a:cubicBezTo>
                  <a:pt x="488906" y="6276822"/>
                  <a:pt x="-48629" y="5820187"/>
                  <a:pt x="0" y="5232582"/>
                </a:cubicBezTo>
                <a:cubicBezTo>
                  <a:pt x="50037" y="4318162"/>
                  <a:pt x="770" y="2737742"/>
                  <a:pt x="0" y="1046541"/>
                </a:cubicBezTo>
                <a:close/>
              </a:path>
              <a:path w="11721536" h="6279123" stroke="0" extrusionOk="0">
                <a:moveTo>
                  <a:pt x="0" y="1046541"/>
                </a:moveTo>
                <a:cubicBezTo>
                  <a:pt x="41203" y="479783"/>
                  <a:pt x="472582" y="8396"/>
                  <a:pt x="1046541" y="0"/>
                </a:cubicBezTo>
                <a:cubicBezTo>
                  <a:pt x="3078658" y="123000"/>
                  <a:pt x="7016314" y="-96860"/>
                  <a:pt x="10674995" y="0"/>
                </a:cubicBezTo>
                <a:cubicBezTo>
                  <a:pt x="11194960" y="-44223"/>
                  <a:pt x="11747415" y="416379"/>
                  <a:pt x="11721536" y="1046541"/>
                </a:cubicBezTo>
                <a:cubicBezTo>
                  <a:pt x="11724709" y="1724826"/>
                  <a:pt x="11815803" y="4371465"/>
                  <a:pt x="11721536" y="5232582"/>
                </a:cubicBezTo>
                <a:cubicBezTo>
                  <a:pt x="11669616" y="5829381"/>
                  <a:pt x="11172488" y="6265949"/>
                  <a:pt x="10674995" y="6279123"/>
                </a:cubicBezTo>
                <a:cubicBezTo>
                  <a:pt x="6624787" y="6118416"/>
                  <a:pt x="2017753" y="6318790"/>
                  <a:pt x="1046541" y="6279123"/>
                </a:cubicBezTo>
                <a:cubicBezTo>
                  <a:pt x="460449" y="6277486"/>
                  <a:pt x="-17403" y="5802687"/>
                  <a:pt x="0" y="5232582"/>
                </a:cubicBezTo>
                <a:cubicBezTo>
                  <a:pt x="32216" y="3626302"/>
                  <a:pt x="57206" y="1776762"/>
                  <a:pt x="0" y="1046541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4000" b="1" dirty="0">
              <a:ln w="0"/>
              <a:solidFill>
                <a:srgbClr val="C000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1B1B4521-3EE4-D534-6CBE-F936F1096761}"/>
              </a:ext>
            </a:extLst>
          </p:cNvPr>
          <p:cNvGrpSpPr/>
          <p:nvPr/>
        </p:nvGrpSpPr>
        <p:grpSpPr>
          <a:xfrm>
            <a:off x="1307914" y="542671"/>
            <a:ext cx="10360488" cy="1323439"/>
            <a:chOff x="1169225" y="28658"/>
            <a:chExt cx="10360488" cy="1323439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98BA3606-D109-8E73-11B9-5C96BBE93DC1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0515FFD5-83ED-2A6A-3E97-A5AFA956E364}"/>
                </a:ext>
              </a:extLst>
            </p:cNvPr>
            <p:cNvSpPr txBox="1"/>
            <p:nvPr/>
          </p:nvSpPr>
          <p:spPr>
            <a:xfrm>
              <a:off x="1284072" y="301895"/>
              <a:ext cx="5565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4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DB8185A1-F2D8-DF1E-2247-B28CDA434686}"/>
                </a:ext>
              </a:extLst>
            </p:cNvPr>
            <p:cNvSpPr txBox="1"/>
            <p:nvPr/>
          </p:nvSpPr>
          <p:spPr>
            <a:xfrm>
              <a:off x="2056842" y="28658"/>
              <a:ext cx="94728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5050"/>
                  </a:solidFill>
                </a:rPr>
                <a:t>Đưa ra </a:t>
              </a:r>
              <a:r>
                <a:rPr lang="en-US" sz="4000" b="1" dirty="0" err="1">
                  <a:solidFill>
                    <a:srgbClr val="FF5050"/>
                  </a:solidFill>
                </a:rPr>
                <a:t>lời</a:t>
              </a:r>
              <a:r>
                <a:rPr lang="en-US" sz="4000" b="1" dirty="0">
                  <a:solidFill>
                    <a:srgbClr val="FF5050"/>
                  </a:solidFill>
                </a:rPr>
                <a:t> khuyên cho </a:t>
              </a:r>
              <a:r>
                <a:rPr lang="en-US" sz="4000" b="1" dirty="0" err="1">
                  <a:solidFill>
                    <a:srgbClr val="FF5050"/>
                  </a:solidFill>
                </a:rPr>
                <a:t>các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bạn</a:t>
              </a:r>
              <a:r>
                <a:rPr lang="en-US" sz="4000" b="1" dirty="0">
                  <a:solidFill>
                    <a:srgbClr val="FF5050"/>
                  </a:solidFill>
                </a:rPr>
                <a:t> trong </a:t>
              </a:r>
              <a:r>
                <a:rPr lang="en-US" sz="4000" b="1" dirty="0" err="1">
                  <a:solidFill>
                    <a:srgbClr val="FF5050"/>
                  </a:solidFill>
                </a:rPr>
                <a:t>các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tình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huống</a:t>
              </a:r>
              <a:r>
                <a:rPr lang="en-US" sz="4000" b="1" dirty="0">
                  <a:solidFill>
                    <a:srgbClr val="FF5050"/>
                  </a:solidFill>
                </a:rPr>
                <a:t> sau: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</p:grpSp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FB56443-00D4-1C5C-69D3-C30C05AAE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93333" l="26510" r="44271">
                        <a14:foregroundMark x1="33958" y1="55000" x2="33958" y2="55000"/>
                        <a14:foregroundMark x1="34531" y1="82315" x2="34531" y2="82315"/>
                        <a14:foregroundMark x1="35313" y1="87593" x2="35313" y2="8759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0" t="51671" r="53508" b="1962"/>
          <a:stretch/>
        </p:blipFill>
        <p:spPr>
          <a:xfrm>
            <a:off x="122671" y="292273"/>
            <a:ext cx="1578366" cy="1855766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96335F6-BD5E-9D3F-464C-AFDF574E5F9D}"/>
              </a:ext>
            </a:extLst>
          </p:cNvPr>
          <p:cNvSpPr txBox="1"/>
          <p:nvPr/>
        </p:nvSpPr>
        <p:spPr>
          <a:xfrm>
            <a:off x="660141" y="1854603"/>
            <a:ext cx="1118489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00" dirty="0">
                <a:latin typeface="Calibri" panose="020F0502020204030204" pitchFamily="34" charset="0"/>
                <a:cs typeface="Calibri" panose="020F0502020204030204" pitchFamily="34" charset="0"/>
              </a:rPr>
              <a:t>Lan có một người bạn hàng xóm có hoàn cảnh khó khăn. Lan thường xuyên cười đùa, chọc ghẹo bạn của mình.</a:t>
            </a: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23742C8-6632-378B-062F-08B83B02DD12}"/>
              </a:ext>
            </a:extLst>
          </p:cNvPr>
          <p:cNvSpPr txBox="1"/>
          <p:nvPr/>
        </p:nvSpPr>
        <p:spPr>
          <a:xfrm>
            <a:off x="1144420" y="3255601"/>
            <a:ext cx="7539586" cy="31668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5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Em sẽ khuyên Lan 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 quan tâm,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giúp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đỡ,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hòa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đồng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tôn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trọng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vui vẻ chơi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cùng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thay vì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chọc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ghẹo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về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hoàn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cảnh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của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Chọc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ghẹo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người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khác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với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bất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kì lí do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nào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đều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sẽ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khiến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họ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cảm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thấy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bị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tổn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thương trong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cuộc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sống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ED3F13D4-65CC-65DB-3ACC-8CCDDC0B3B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653" y1="54286" x2="48673" y2="65510"/>
                        <a14:backgroundMark x1="77755" y1="6939" x2="84490" y2="28265"/>
                        <a14:backgroundMark x1="80918" y1="38163" x2="86122" y2="45816"/>
                        <a14:backgroundMark x1="26735" y1="27449" x2="20000" y2="37857"/>
                        <a14:backgroundMark x1="50306" y1="19082" x2="53878" y2="20102"/>
                        <a14:backgroundMark x1="62959" y1="22245" x2="68571" y2="2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5" t="16915" r="20282" b="8441"/>
          <a:stretch/>
        </p:blipFill>
        <p:spPr>
          <a:xfrm>
            <a:off x="8417137" y="2915816"/>
            <a:ext cx="3251265" cy="409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13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5799D57-FB8D-F48F-DD5E-346222846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1C2136BC-FC50-06B8-9F2F-BF61D1726183}"/>
              </a:ext>
            </a:extLst>
          </p:cNvPr>
          <p:cNvSpPr txBox="1"/>
          <p:nvPr/>
        </p:nvSpPr>
        <p:spPr>
          <a:xfrm>
            <a:off x="2651425" y="1491644"/>
            <a:ext cx="9201977" cy="2145268"/>
          </a:xfrm>
          <a:prstGeom prst="wedgeEllipseCallout">
            <a:avLst>
              <a:gd name="adj1" fmla="val -52983"/>
              <a:gd name="adj2" fmla="val 14873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Chúng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ta đã sưu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tầm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tất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cả huân chương quan tâm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của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khu phố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mình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rồi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!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Cảm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ơn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rất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nhiều</a:t>
            </a:r>
            <a:r>
              <a:rPr lang="en-US" sz="40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!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E9CA0FB4-BE75-DCF5-8DCF-812B9FC09F76}"/>
              </a:ext>
            </a:extLst>
          </p:cNvPr>
          <p:cNvGrpSpPr/>
          <p:nvPr/>
        </p:nvGrpSpPr>
        <p:grpSpPr>
          <a:xfrm>
            <a:off x="-177312" y="1231168"/>
            <a:ext cx="3568444" cy="5670645"/>
            <a:chOff x="-202278" y="1553993"/>
            <a:chExt cx="3568444" cy="5670645"/>
          </a:xfrm>
        </p:grpSpPr>
        <p:pic>
          <p:nvPicPr>
            <p:cNvPr id="5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727FBB6-66C4-A254-E74A-7E30DE4AB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444" b="89167" l="46875" r="74063">
                          <a14:foregroundMark x1="56198" y1="29259" x2="54740" y2="28426"/>
                          <a14:foregroundMark x1="56875" y1="28426" x2="56302" y2="32407"/>
                          <a14:foregroundMark x1="61667" y1="28056" x2="63490" y2="31667"/>
                          <a14:foregroundMark x1="61771" y1="28426" x2="62135" y2="32407"/>
                          <a14:foregroundMark x1="63125" y1="27500" x2="63333" y2="30833"/>
                          <a14:foregroundMark x1="63490" y1="30833" x2="63490" y2="26852"/>
                          <a14:foregroundMark x1="61354" y1="28426" x2="63333" y2="28241"/>
                          <a14:foregroundMark x1="63698" y1="28611" x2="64271" y2="34259"/>
                          <a14:foregroundMark x1="59427" y1="49167" x2="62344" y2="48796"/>
                          <a14:foregroundMark x1="56875" y1="82222" x2="57656" y2="88333"/>
                          <a14:foregroundMark x1="61927" y1="86944" x2="62240" y2="89167"/>
                          <a14:foregroundMark x1="54948" y1="29444" x2="53490" y2="29259"/>
                          <a14:foregroundMark x1="55625" y1="29074" x2="57292" y2="3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5" r="22537" b="4178"/>
            <a:stretch/>
          </p:blipFill>
          <p:spPr>
            <a:xfrm>
              <a:off x="-202278" y="1553993"/>
              <a:ext cx="3568444" cy="5670645"/>
            </a:xfrm>
            <a:prstGeom prst="rect">
              <a:avLst/>
            </a:prstGeom>
          </p:spPr>
        </p:pic>
        <p:sp>
          <p:nvSpPr>
            <p:cNvPr id="16" name="Sóng 15">
              <a:extLst>
                <a:ext uri="{FF2B5EF4-FFF2-40B4-BE49-F238E27FC236}">
                  <a16:creationId xmlns:a16="http://schemas.microsoft.com/office/drawing/2014/main" id="{72F92963-0F1E-EE93-F19C-5F52CCC21752}"/>
                </a:ext>
              </a:extLst>
            </p:cNvPr>
            <p:cNvSpPr/>
            <p:nvPr/>
          </p:nvSpPr>
          <p:spPr>
            <a:xfrm rot="19197812">
              <a:off x="31651" y="4432019"/>
              <a:ext cx="2461863" cy="1109796"/>
            </a:xfrm>
            <a:prstGeom prst="wave">
              <a:avLst/>
            </a:prstGeom>
            <a:solidFill>
              <a:schemeClr val="bg1"/>
            </a:solidFill>
            <a:ln>
              <a:solidFill>
                <a:srgbClr val="FFAB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A5C544B-4EAB-12CB-B942-856EF6B14D9B}"/>
              </a:ext>
            </a:extLst>
          </p:cNvPr>
          <p:cNvGrpSpPr/>
          <p:nvPr/>
        </p:nvGrpSpPr>
        <p:grpSpPr>
          <a:xfrm>
            <a:off x="742472" y="-430172"/>
            <a:ext cx="11034602" cy="2012582"/>
            <a:chOff x="578699" y="-35118"/>
            <a:chExt cx="11034602" cy="2012582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2735F7C9-F4D0-53EE-D8F6-89E2E5FCB64B}"/>
                </a:ext>
              </a:extLst>
            </p:cNvPr>
            <p:cNvSpPr txBox="1"/>
            <p:nvPr/>
          </p:nvSpPr>
          <p:spPr>
            <a:xfrm>
              <a:off x="578699" y="0"/>
              <a:ext cx="11034602" cy="197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Huân chương quan tâm</a:t>
              </a: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2E7B1E11-CE09-49E5-C079-DE934F86878A}"/>
                </a:ext>
              </a:extLst>
            </p:cNvPr>
            <p:cNvSpPr txBox="1"/>
            <p:nvPr/>
          </p:nvSpPr>
          <p:spPr>
            <a:xfrm>
              <a:off x="578699" y="-35118"/>
              <a:ext cx="11034602" cy="197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Huân chương quan tâm</a:t>
              </a:r>
            </a:p>
          </p:txBody>
        </p:sp>
      </p:grpSp>
      <p:pic>
        <p:nvPicPr>
          <p:cNvPr id="10" name="Hình ảnh 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7416C-3FBB-B08B-2EDF-3904C3AB9F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0" b="93333" l="26510" r="44271">
                        <a14:foregroundMark x1="33958" y1="55000" x2="33958" y2="55000"/>
                        <a14:foregroundMark x1="34531" y1="82315" x2="34531" y2="82315"/>
                        <a14:foregroundMark x1="35313" y1="87593" x2="35313" y2="8759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0" t="51671" r="53508" b="1962"/>
          <a:stretch/>
        </p:blipFill>
        <p:spPr>
          <a:xfrm>
            <a:off x="10221834" y="4135780"/>
            <a:ext cx="2162007" cy="2541983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C4D449A-F963-8059-4910-975120C274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4" b="49722" l="25000" r="43125">
                        <a14:foregroundMark x1="43125" y1="27130" x2="43125" y2="27130"/>
                        <a14:foregroundMark x1="25990" y1="41852" x2="25990" y2="41852"/>
                        <a14:foregroundMark x1="34844" y1="40093" x2="34844" y2="4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4495" r="55001" b="45230"/>
          <a:stretch/>
        </p:blipFill>
        <p:spPr>
          <a:xfrm>
            <a:off x="1691225" y="3670162"/>
            <a:ext cx="621761" cy="792655"/>
          </a:xfrm>
          <a:prstGeom prst="rect">
            <a:avLst/>
          </a:prstGeom>
        </p:spPr>
      </p:pic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26D3EF-D827-5265-CB0C-7C4E95E81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6916EC3-56D3-9F42-108C-BF6BA7F81F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48889" l="3698" r="21406">
                        <a14:foregroundMark x1="10052" y1="48241" x2="10052" y2="48241"/>
                        <a14:foregroundMark x1="17083" y1="48889" x2="17083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" t="2563" r="76322" b="47162"/>
          <a:stretch/>
        </p:blipFill>
        <p:spPr>
          <a:xfrm>
            <a:off x="1287548" y="4209849"/>
            <a:ext cx="712619" cy="908486"/>
          </a:xfrm>
          <a:prstGeom prst="rect">
            <a:avLst/>
          </a:prstGeom>
        </p:spPr>
      </p:pic>
      <p:pic>
        <p:nvPicPr>
          <p:cNvPr id="12" name="Hình ảnh 1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378102B-ADDB-C43C-2B82-45FC6C2435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30" b="95093" l="6250" r="24167">
                        <a14:foregroundMark x1="14583" y1="57222" x2="14583" y2="57222"/>
                        <a14:foregroundMark x1="17448" y1="57222" x2="17448" y2="57222"/>
                        <a14:foregroundMark x1="11615" y1="57500" x2="11615" y2="57500"/>
                        <a14:foregroundMark x1="12031" y1="57222" x2="12031" y2="57222"/>
                        <a14:foregroundMark x1="6458" y1="88333" x2="6302" y2="88333"/>
                        <a14:foregroundMark x1="9323" y1="95093" x2="9323" y2="9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2" t="53337" r="73596" b="297"/>
          <a:stretch/>
        </p:blipFill>
        <p:spPr>
          <a:xfrm>
            <a:off x="855898" y="4066489"/>
            <a:ext cx="682671" cy="802652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BC5CA57-9AC6-D6A2-10F7-4B2E70D31C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0" b="93333" l="26510" r="44271">
                        <a14:foregroundMark x1="33958" y1="55000" x2="33958" y2="55000"/>
                        <a14:foregroundMark x1="34531" y1="82315" x2="34531" y2="82315"/>
                        <a14:foregroundMark x1="35313" y1="87593" x2="35313" y2="8759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0" t="51671" r="53508" b="1962"/>
          <a:stretch/>
        </p:blipFill>
        <p:spPr>
          <a:xfrm>
            <a:off x="145485" y="4526063"/>
            <a:ext cx="1059331" cy="124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0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4.44444E-6 L -0.86614 -0.084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07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84D45F1-FEED-825C-08D6-0E950DE71E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b="131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C7BC80D2-AE06-393C-1522-87D6C19336E5}"/>
              </a:ext>
            </a:extLst>
          </p:cNvPr>
          <p:cNvSpPr/>
          <p:nvPr/>
        </p:nvSpPr>
        <p:spPr>
          <a:xfrm>
            <a:off x="1096370" y="1147050"/>
            <a:ext cx="10931856" cy="536293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51D79787-B18A-7E49-5818-E9F128605CCC}"/>
              </a:ext>
            </a:extLst>
          </p:cNvPr>
          <p:cNvSpPr txBox="1"/>
          <p:nvPr/>
        </p:nvSpPr>
        <p:spPr>
          <a:xfrm>
            <a:off x="4215070" y="3114773"/>
            <a:ext cx="7788964" cy="275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VN Da Lat" panose="03060902030302020204" pitchFamily="66" charset="0"/>
              </a:rPr>
              <a:t>QUAN TÂM ĐẾN HÀNG XÓM LÁNG GIỀNG</a:t>
            </a:r>
          </a:p>
        </p:txBody>
      </p:sp>
      <p:pic>
        <p:nvPicPr>
          <p:cNvPr id="3" name="Hình ảnh 2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1926D060-DDC6-003B-F1FB-89AA3C457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2" b="94220" l="10000" r="90000">
                        <a14:foregroundMark x1="25104" y1="1908" x2="33854" y2="2236"/>
                        <a14:foregroundMark x1="33854" y1="2236" x2="45781" y2="1527"/>
                        <a14:foregroundMark x1="45781" y1="1527" x2="55417" y2="4635"/>
                        <a14:foregroundMark x1="55417" y1="4635" x2="64427" y2="3162"/>
                        <a14:foregroundMark x1="64427" y1="3162" x2="70260" y2="6652"/>
                        <a14:foregroundMark x1="70260" y1="6652" x2="70313" y2="6652"/>
                        <a14:foregroundMark x1="38385" y1="5671" x2="38594" y2="18212"/>
                        <a14:foregroundMark x1="41042" y1="7470" x2="63281" y2="15431"/>
                        <a14:foregroundMark x1="63281" y1="15431" x2="63281" y2="15431"/>
                        <a14:foregroundMark x1="23958" y1="2072" x2="38594" y2="273"/>
                        <a14:foregroundMark x1="38594" y1="273" x2="56875" y2="3599"/>
                        <a14:foregroundMark x1="56875" y1="3599" x2="73073" y2="2072"/>
                        <a14:foregroundMark x1="73073" y1="2072" x2="73542" y2="2072"/>
                        <a14:foregroundMark x1="29635" y1="22356" x2="55729" y2="21210"/>
                        <a14:foregroundMark x1="55729" y1="21210" x2="60469" y2="21810"/>
                        <a14:foregroundMark x1="27396" y1="22356" x2="40417" y2="42257"/>
                        <a14:foregroundMark x1="40417" y1="42257" x2="44479" y2="45692"/>
                        <a14:foregroundMark x1="46927" y1="34133" x2="56094" y2="44057"/>
                        <a14:foregroundMark x1="61198" y1="22192" x2="70885" y2="23173"/>
                        <a14:foregroundMark x1="24688" y1="20011" x2="24219" y2="27535"/>
                        <a14:foregroundMark x1="24219" y1="27535" x2="27396" y2="41003"/>
                        <a14:foregroundMark x1="27396" y1="41003" x2="42969" y2="48637"/>
                        <a14:foregroundMark x1="66354" y1="37895" x2="68229" y2="45856"/>
                        <a14:foregroundMark x1="52448" y1="36696" x2="58750" y2="42857"/>
                        <a14:foregroundMark x1="29635" y1="42694" x2="29271" y2="49073"/>
                        <a14:foregroundMark x1="44271" y1="24755" x2="55521" y2="33315"/>
                        <a14:foregroundMark x1="72240" y1="14395" x2="73177" y2="32334"/>
                        <a14:foregroundMark x1="74531" y1="20611" x2="74323" y2="24373"/>
                        <a14:foregroundMark x1="75469" y1="2672" x2="73542" y2="3272"/>
                        <a14:foregroundMark x1="28333" y1="45474" x2="25104" y2="45093"/>
                        <a14:foregroundMark x1="69583" y1="44275" x2="73021" y2="44656"/>
                        <a14:foregroundMark x1="74115" y1="44656" x2="76406" y2="45093"/>
                        <a14:foregroundMark x1="24896" y1="45474" x2="23750" y2="43893"/>
                        <a14:foregroundMark x1="48073" y1="53053" x2="52656" y2="64995"/>
                        <a14:foregroundMark x1="27187" y1="68157" x2="36302" y2="92530"/>
                        <a14:foregroundMark x1="36302" y1="92530" x2="36510" y2="92803"/>
                        <a14:foregroundMark x1="26823" y1="68375" x2="48646" y2="71810"/>
                        <a14:foregroundMark x1="48646" y1="71810" x2="69010" y2="69956"/>
                        <a14:foregroundMark x1="69010" y1="69956" x2="69010" y2="69956"/>
                        <a14:foregroundMark x1="75677" y1="69357" x2="53125" y2="71210"/>
                        <a14:foregroundMark x1="53125" y1="71210" x2="49792" y2="69738"/>
                        <a14:foregroundMark x1="26042" y1="65758" x2="26615" y2="73937"/>
                        <a14:foregroundMark x1="24167" y1="88277" x2="24896" y2="93621"/>
                        <a14:foregroundMark x1="52292" y1="86041" x2="50729" y2="92257"/>
                        <a14:foregroundMark x1="59479" y1="92039" x2="62135" y2="92039"/>
                        <a14:foregroundMark x1="29479" y1="49836" x2="29844" y2="62159"/>
                        <a14:foregroundMark x1="29844" y1="62159" x2="29844" y2="62159"/>
                        <a14:foregroundMark x1="70729" y1="61778" x2="68438" y2="67775"/>
                        <a14:foregroundMark x1="50365" y1="93021" x2="50365" y2="93021"/>
                        <a14:foregroundMark x1="53438" y1="94220" x2="53438" y2="94220"/>
                        <a14:foregroundMark x1="76250" y1="91821" x2="76250" y2="94220"/>
                        <a14:foregroundMark x1="43542" y1="6270" x2="55521" y2="21210"/>
                        <a14:foregroundMark x1="55521" y1="21210" x2="55521" y2="21210"/>
                        <a14:foregroundMark x1="56250" y1="18811" x2="46406" y2="19411"/>
                        <a14:backgroundMark x1="18229" y1="86041" x2="16927" y2="94602"/>
                        <a14:backgroundMark x1="82292" y1="10033" x2="84010" y2="27154"/>
                        <a14:backgroundMark x1="84010" y1="27154" x2="84219" y2="27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785" y="-28477"/>
            <a:ext cx="7179586" cy="747052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CD411438-310A-60AA-6B2B-8B3C4C06D9B9}"/>
              </a:ext>
            </a:extLst>
          </p:cNvPr>
          <p:cNvGrpSpPr/>
          <p:nvPr/>
        </p:nvGrpSpPr>
        <p:grpSpPr>
          <a:xfrm>
            <a:off x="3376818" y="164307"/>
            <a:ext cx="9465468" cy="1787857"/>
            <a:chOff x="3264691" y="264943"/>
            <a:chExt cx="9465468" cy="1787857"/>
          </a:xfrm>
        </p:grpSpPr>
        <p:sp>
          <p:nvSpPr>
            <p:cNvPr id="36" name="Dải băng: Cong và Hướng Lên 35">
              <a:extLst>
                <a:ext uri="{FF2B5EF4-FFF2-40B4-BE49-F238E27FC236}">
                  <a16:creationId xmlns:a16="http://schemas.microsoft.com/office/drawing/2014/main" id="{850A99C9-D122-D959-EC1F-678142653CF3}"/>
                </a:ext>
              </a:extLst>
            </p:cNvPr>
            <p:cNvSpPr/>
            <p:nvPr/>
          </p:nvSpPr>
          <p:spPr>
            <a:xfrm>
              <a:off x="3802853" y="264943"/>
              <a:ext cx="8389145" cy="1787857"/>
            </a:xfrm>
            <a:custGeom>
              <a:avLst/>
              <a:gdLst>
                <a:gd name="connsiteX0" fmla="*/ 0 w 8389145"/>
                <a:gd name="connsiteY0" fmla="*/ 1787857 h 1787857"/>
                <a:gd name="connsiteX1" fmla="*/ 2357559 w 8389145"/>
                <a:gd name="connsiteY1" fmla="*/ 1415328 h 1787857"/>
                <a:gd name="connsiteX2" fmla="*/ 1308916 w 8389145"/>
                <a:gd name="connsiteY2" fmla="*/ 1102764 h 1787857"/>
                <a:gd name="connsiteX3" fmla="*/ 7080229 w 8389145"/>
                <a:gd name="connsiteY3" fmla="*/ 1102764 h 1787857"/>
                <a:gd name="connsiteX4" fmla="*/ 6031586 w 8389145"/>
                <a:gd name="connsiteY4" fmla="*/ 1415328 h 1787857"/>
                <a:gd name="connsiteX5" fmla="*/ 8389145 w 8389145"/>
                <a:gd name="connsiteY5" fmla="*/ 1787857 h 1787857"/>
                <a:gd name="connsiteX6" fmla="*/ 7340502 w 8389145"/>
                <a:gd name="connsiteY6" fmla="*/ 1143890 h 1787857"/>
                <a:gd name="connsiteX7" fmla="*/ 8389145 w 8389145"/>
                <a:gd name="connsiteY7" fmla="*/ 903243 h 1787857"/>
                <a:gd name="connsiteX8" fmla="*/ 7080229 w 8389145"/>
                <a:gd name="connsiteY8" fmla="*/ 660457 h 1787857"/>
                <a:gd name="connsiteX9" fmla="*/ 7080229 w 8389145"/>
                <a:gd name="connsiteY9" fmla="*/ 218150 h 1787857"/>
                <a:gd name="connsiteX10" fmla="*/ 1308916 w 8389145"/>
                <a:gd name="connsiteY10" fmla="*/ 218150 h 1787857"/>
                <a:gd name="connsiteX11" fmla="*/ 1308916 w 8389145"/>
                <a:gd name="connsiteY11" fmla="*/ 660457 h 1787857"/>
                <a:gd name="connsiteX12" fmla="*/ 0 w 8389145"/>
                <a:gd name="connsiteY12" fmla="*/ 903243 h 1787857"/>
                <a:gd name="connsiteX13" fmla="*/ 1048643 w 8389145"/>
                <a:gd name="connsiteY13" fmla="*/ 1143890 h 1787857"/>
                <a:gd name="connsiteX14" fmla="*/ 0 w 8389145"/>
                <a:gd name="connsiteY14" fmla="*/ 1787857 h 1787857"/>
                <a:gd name="connsiteX0" fmla="*/ 2357559 w 8389145"/>
                <a:gd name="connsiteY0" fmla="*/ 973021 h 1787857"/>
                <a:gd name="connsiteX1" fmla="*/ 2357559 w 8389145"/>
                <a:gd name="connsiteY1" fmla="*/ 1415328 h 1787857"/>
                <a:gd name="connsiteX2" fmla="*/ 1308916 w 8389145"/>
                <a:gd name="connsiteY2" fmla="*/ 1102764 h 1787857"/>
                <a:gd name="connsiteX3" fmla="*/ 7080229 w 8389145"/>
                <a:gd name="connsiteY3" fmla="*/ 1102764 h 1787857"/>
                <a:gd name="connsiteX4" fmla="*/ 6031586 w 8389145"/>
                <a:gd name="connsiteY4" fmla="*/ 1415328 h 1787857"/>
                <a:gd name="connsiteX5" fmla="*/ 6031586 w 8389145"/>
                <a:gd name="connsiteY5" fmla="*/ 973021 h 1787857"/>
                <a:gd name="connsiteX6" fmla="*/ 2357559 w 8389145"/>
                <a:gd name="connsiteY6" fmla="*/ 973021 h 1787857"/>
                <a:gd name="connsiteX0" fmla="*/ 0 w 8389145"/>
                <a:gd name="connsiteY0" fmla="*/ 1787857 h 1787857"/>
                <a:gd name="connsiteX1" fmla="*/ 1048643 w 8389145"/>
                <a:gd name="connsiteY1" fmla="*/ 1143890 h 1787857"/>
                <a:gd name="connsiteX2" fmla="*/ 0 w 8389145"/>
                <a:gd name="connsiteY2" fmla="*/ 903243 h 1787857"/>
                <a:gd name="connsiteX3" fmla="*/ 1308916 w 8389145"/>
                <a:gd name="connsiteY3" fmla="*/ 660457 h 1787857"/>
                <a:gd name="connsiteX4" fmla="*/ 1308916 w 8389145"/>
                <a:gd name="connsiteY4" fmla="*/ 218150 h 1787857"/>
                <a:gd name="connsiteX5" fmla="*/ 7080229 w 8389145"/>
                <a:gd name="connsiteY5" fmla="*/ 218150 h 1787857"/>
                <a:gd name="connsiteX6" fmla="*/ 7080229 w 8389145"/>
                <a:gd name="connsiteY6" fmla="*/ 660457 h 1787857"/>
                <a:gd name="connsiteX7" fmla="*/ 8389145 w 8389145"/>
                <a:gd name="connsiteY7" fmla="*/ 903243 h 1787857"/>
                <a:gd name="connsiteX8" fmla="*/ 7340502 w 8389145"/>
                <a:gd name="connsiteY8" fmla="*/ 1143890 h 1787857"/>
                <a:gd name="connsiteX9" fmla="*/ 8389145 w 8389145"/>
                <a:gd name="connsiteY9" fmla="*/ 1787857 h 1787857"/>
                <a:gd name="connsiteX10" fmla="*/ 6031586 w 8389145"/>
                <a:gd name="connsiteY10" fmla="*/ 1415328 h 1787857"/>
                <a:gd name="connsiteX11" fmla="*/ 7080229 w 8389145"/>
                <a:gd name="connsiteY11" fmla="*/ 1102764 h 1787857"/>
                <a:gd name="connsiteX12" fmla="*/ 1308916 w 8389145"/>
                <a:gd name="connsiteY12" fmla="*/ 1102764 h 1787857"/>
                <a:gd name="connsiteX13" fmla="*/ 2357559 w 8389145"/>
                <a:gd name="connsiteY13" fmla="*/ 1415328 h 1787857"/>
                <a:gd name="connsiteX14" fmla="*/ 0 w 8389145"/>
                <a:gd name="connsiteY14" fmla="*/ 1787857 h 1787857"/>
                <a:gd name="connsiteX15" fmla="*/ 1308916 w 8389145"/>
                <a:gd name="connsiteY15" fmla="*/ 1102764 h 1787857"/>
                <a:gd name="connsiteX16" fmla="*/ 1308916 w 8389145"/>
                <a:gd name="connsiteY16" fmla="*/ 660457 h 1787857"/>
                <a:gd name="connsiteX17" fmla="*/ 7080229 w 8389145"/>
                <a:gd name="connsiteY17" fmla="*/ 660457 h 1787857"/>
                <a:gd name="connsiteX18" fmla="*/ 7080229 w 8389145"/>
                <a:gd name="connsiteY18" fmla="*/ 1102764 h 1787857"/>
                <a:gd name="connsiteX19" fmla="*/ 2357559 w 8389145"/>
                <a:gd name="connsiteY19" fmla="*/ 973021 h 1787857"/>
                <a:gd name="connsiteX20" fmla="*/ 2357559 w 8389145"/>
                <a:gd name="connsiteY20" fmla="*/ 1415328 h 1787857"/>
                <a:gd name="connsiteX21" fmla="*/ 6031586 w 8389145"/>
                <a:gd name="connsiteY21" fmla="*/ 1415328 h 1787857"/>
                <a:gd name="connsiteX22" fmla="*/ 6031586 w 8389145"/>
                <a:gd name="connsiteY22" fmla="*/ 973021 h 178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89145" h="1787857" stroke="0" extrusionOk="0">
                  <a:moveTo>
                    <a:pt x="0" y="1787857"/>
                  </a:moveTo>
                  <a:cubicBezTo>
                    <a:pt x="856975" y="1621385"/>
                    <a:pt x="1519870" y="1514070"/>
                    <a:pt x="2357559" y="1415328"/>
                  </a:cubicBezTo>
                  <a:cubicBezTo>
                    <a:pt x="1852929" y="1362491"/>
                    <a:pt x="1449125" y="1066209"/>
                    <a:pt x="1308916" y="1102764"/>
                  </a:cubicBezTo>
                  <a:cubicBezTo>
                    <a:pt x="2915686" y="904191"/>
                    <a:pt x="5308317" y="889060"/>
                    <a:pt x="7080229" y="1102764"/>
                  </a:cubicBezTo>
                  <a:cubicBezTo>
                    <a:pt x="6963932" y="1171966"/>
                    <a:pt x="6425582" y="1270875"/>
                    <a:pt x="6031586" y="1415328"/>
                  </a:cubicBezTo>
                  <a:cubicBezTo>
                    <a:pt x="6919346" y="1450118"/>
                    <a:pt x="7571597" y="1668851"/>
                    <a:pt x="8389145" y="1787857"/>
                  </a:cubicBezTo>
                  <a:cubicBezTo>
                    <a:pt x="8188162" y="1639524"/>
                    <a:pt x="7682036" y="1432701"/>
                    <a:pt x="7340502" y="1143890"/>
                  </a:cubicBezTo>
                  <a:cubicBezTo>
                    <a:pt x="7715356" y="1126144"/>
                    <a:pt x="7921286" y="955645"/>
                    <a:pt x="8389145" y="903243"/>
                  </a:cubicBezTo>
                  <a:cubicBezTo>
                    <a:pt x="7994446" y="766358"/>
                    <a:pt x="7548857" y="746279"/>
                    <a:pt x="7080229" y="660457"/>
                  </a:cubicBezTo>
                  <a:cubicBezTo>
                    <a:pt x="7067577" y="586022"/>
                    <a:pt x="7075086" y="356882"/>
                    <a:pt x="7080229" y="218150"/>
                  </a:cubicBezTo>
                  <a:cubicBezTo>
                    <a:pt x="5077228" y="-312174"/>
                    <a:pt x="3076593" y="41180"/>
                    <a:pt x="1308916" y="218150"/>
                  </a:cubicBezTo>
                  <a:cubicBezTo>
                    <a:pt x="1340707" y="283081"/>
                    <a:pt x="1304333" y="519153"/>
                    <a:pt x="1308916" y="660457"/>
                  </a:cubicBezTo>
                  <a:cubicBezTo>
                    <a:pt x="893208" y="730053"/>
                    <a:pt x="464799" y="807364"/>
                    <a:pt x="0" y="903243"/>
                  </a:cubicBezTo>
                  <a:cubicBezTo>
                    <a:pt x="478225" y="933405"/>
                    <a:pt x="505234" y="1115155"/>
                    <a:pt x="1048643" y="1143890"/>
                  </a:cubicBezTo>
                  <a:cubicBezTo>
                    <a:pt x="853277" y="1160099"/>
                    <a:pt x="247462" y="1741697"/>
                    <a:pt x="0" y="1787857"/>
                  </a:cubicBezTo>
                  <a:close/>
                </a:path>
                <a:path w="8389145" h="1787857" fill="darkenLess" stroke="0" extrusionOk="0">
                  <a:moveTo>
                    <a:pt x="2357559" y="973021"/>
                  </a:moveTo>
                  <a:cubicBezTo>
                    <a:pt x="2384570" y="1068142"/>
                    <a:pt x="2381899" y="1276556"/>
                    <a:pt x="2357559" y="1415328"/>
                  </a:cubicBezTo>
                  <a:cubicBezTo>
                    <a:pt x="1945635" y="1279139"/>
                    <a:pt x="1842269" y="1169916"/>
                    <a:pt x="1308916" y="1102764"/>
                  </a:cubicBezTo>
                  <a:cubicBezTo>
                    <a:pt x="3449220" y="807373"/>
                    <a:pt x="5158329" y="784139"/>
                    <a:pt x="7080229" y="1102764"/>
                  </a:cubicBezTo>
                  <a:cubicBezTo>
                    <a:pt x="6590139" y="1219365"/>
                    <a:pt x="6441716" y="1255175"/>
                    <a:pt x="6031586" y="1415328"/>
                  </a:cubicBezTo>
                  <a:cubicBezTo>
                    <a:pt x="6033284" y="1327517"/>
                    <a:pt x="5997161" y="1174213"/>
                    <a:pt x="6031586" y="973021"/>
                  </a:cubicBezTo>
                  <a:cubicBezTo>
                    <a:pt x="4589889" y="821545"/>
                    <a:pt x="3514700" y="855922"/>
                    <a:pt x="2357559" y="973021"/>
                  </a:cubicBezTo>
                  <a:close/>
                </a:path>
                <a:path w="8389145" h="1787857" fill="none" extrusionOk="0">
                  <a:moveTo>
                    <a:pt x="0" y="1787857"/>
                  </a:moveTo>
                  <a:cubicBezTo>
                    <a:pt x="387176" y="1531236"/>
                    <a:pt x="815666" y="1356958"/>
                    <a:pt x="1048643" y="1143890"/>
                  </a:cubicBezTo>
                  <a:cubicBezTo>
                    <a:pt x="855798" y="1093150"/>
                    <a:pt x="274396" y="985993"/>
                    <a:pt x="0" y="903243"/>
                  </a:cubicBezTo>
                  <a:cubicBezTo>
                    <a:pt x="407116" y="800502"/>
                    <a:pt x="878278" y="733780"/>
                    <a:pt x="1308916" y="660457"/>
                  </a:cubicBezTo>
                  <a:cubicBezTo>
                    <a:pt x="1300038" y="527258"/>
                    <a:pt x="1333490" y="434005"/>
                    <a:pt x="1308916" y="218150"/>
                  </a:cubicBezTo>
                  <a:cubicBezTo>
                    <a:pt x="2914754" y="-186169"/>
                    <a:pt x="5098807" y="22627"/>
                    <a:pt x="7080229" y="218150"/>
                  </a:cubicBezTo>
                  <a:cubicBezTo>
                    <a:pt x="7110990" y="358019"/>
                    <a:pt x="7100062" y="521917"/>
                    <a:pt x="7080229" y="660457"/>
                  </a:cubicBezTo>
                  <a:cubicBezTo>
                    <a:pt x="7501593" y="675312"/>
                    <a:pt x="7975278" y="766750"/>
                    <a:pt x="8389145" y="903243"/>
                  </a:cubicBezTo>
                  <a:cubicBezTo>
                    <a:pt x="7997174" y="965658"/>
                    <a:pt x="7663398" y="1002543"/>
                    <a:pt x="7340502" y="1143890"/>
                  </a:cubicBezTo>
                  <a:cubicBezTo>
                    <a:pt x="7815071" y="1460440"/>
                    <a:pt x="7961532" y="1511811"/>
                    <a:pt x="8389145" y="1787857"/>
                  </a:cubicBezTo>
                  <a:cubicBezTo>
                    <a:pt x="7635392" y="1510208"/>
                    <a:pt x="6852101" y="1600640"/>
                    <a:pt x="6031586" y="1415328"/>
                  </a:cubicBezTo>
                  <a:cubicBezTo>
                    <a:pt x="6186875" y="1437923"/>
                    <a:pt x="6607256" y="1223617"/>
                    <a:pt x="7080229" y="1102764"/>
                  </a:cubicBezTo>
                  <a:cubicBezTo>
                    <a:pt x="5053883" y="1159196"/>
                    <a:pt x="3040390" y="800609"/>
                    <a:pt x="1308916" y="1102764"/>
                  </a:cubicBezTo>
                  <a:cubicBezTo>
                    <a:pt x="1689278" y="1241786"/>
                    <a:pt x="2173496" y="1316887"/>
                    <a:pt x="2357559" y="1415328"/>
                  </a:cubicBezTo>
                  <a:cubicBezTo>
                    <a:pt x="1574822" y="1454173"/>
                    <a:pt x="685720" y="1608780"/>
                    <a:pt x="0" y="1787857"/>
                  </a:cubicBezTo>
                  <a:close/>
                  <a:moveTo>
                    <a:pt x="1308916" y="1102764"/>
                  </a:moveTo>
                  <a:cubicBezTo>
                    <a:pt x="1315210" y="1001018"/>
                    <a:pt x="1288025" y="733520"/>
                    <a:pt x="1308916" y="660457"/>
                  </a:cubicBezTo>
                  <a:moveTo>
                    <a:pt x="7080229" y="660457"/>
                  </a:moveTo>
                  <a:cubicBezTo>
                    <a:pt x="7086296" y="749970"/>
                    <a:pt x="7041767" y="1037227"/>
                    <a:pt x="7080229" y="1102764"/>
                  </a:cubicBezTo>
                  <a:moveTo>
                    <a:pt x="2357559" y="973021"/>
                  </a:moveTo>
                  <a:cubicBezTo>
                    <a:pt x="2374199" y="1026483"/>
                    <a:pt x="2373587" y="1234174"/>
                    <a:pt x="2357559" y="1415328"/>
                  </a:cubicBezTo>
                  <a:moveTo>
                    <a:pt x="6031586" y="1415328"/>
                  </a:moveTo>
                  <a:cubicBezTo>
                    <a:pt x="6005691" y="1261906"/>
                    <a:pt x="6046384" y="1126685"/>
                    <a:pt x="6031586" y="973021"/>
                  </a:cubicBezTo>
                </a:path>
                <a:path w="8389145" h="1787857" fill="none" stroke="0" extrusionOk="0">
                  <a:moveTo>
                    <a:pt x="0" y="1787857"/>
                  </a:moveTo>
                  <a:cubicBezTo>
                    <a:pt x="347599" y="1465797"/>
                    <a:pt x="836151" y="1174993"/>
                    <a:pt x="1048643" y="1143890"/>
                  </a:cubicBezTo>
                  <a:cubicBezTo>
                    <a:pt x="845103" y="1193671"/>
                    <a:pt x="416812" y="946378"/>
                    <a:pt x="0" y="903243"/>
                  </a:cubicBezTo>
                  <a:cubicBezTo>
                    <a:pt x="474569" y="744630"/>
                    <a:pt x="876505" y="758780"/>
                    <a:pt x="1308916" y="660457"/>
                  </a:cubicBezTo>
                  <a:cubicBezTo>
                    <a:pt x="1322975" y="444892"/>
                    <a:pt x="1285096" y="301474"/>
                    <a:pt x="1308916" y="218150"/>
                  </a:cubicBezTo>
                  <a:cubicBezTo>
                    <a:pt x="3364886" y="70481"/>
                    <a:pt x="5042197" y="228172"/>
                    <a:pt x="7080229" y="218150"/>
                  </a:cubicBezTo>
                  <a:cubicBezTo>
                    <a:pt x="7072581" y="401490"/>
                    <a:pt x="7075975" y="463143"/>
                    <a:pt x="7080229" y="660457"/>
                  </a:cubicBezTo>
                  <a:cubicBezTo>
                    <a:pt x="7486893" y="699411"/>
                    <a:pt x="7940536" y="800488"/>
                    <a:pt x="8389145" y="903243"/>
                  </a:cubicBezTo>
                  <a:cubicBezTo>
                    <a:pt x="7957830" y="937096"/>
                    <a:pt x="7703092" y="1037983"/>
                    <a:pt x="7340502" y="1143890"/>
                  </a:cubicBezTo>
                  <a:cubicBezTo>
                    <a:pt x="7837901" y="1501922"/>
                    <a:pt x="7852314" y="1539839"/>
                    <a:pt x="8389145" y="1787857"/>
                  </a:cubicBezTo>
                  <a:cubicBezTo>
                    <a:pt x="7616854" y="1602004"/>
                    <a:pt x="6803044" y="1536510"/>
                    <a:pt x="6031586" y="1415328"/>
                  </a:cubicBezTo>
                  <a:cubicBezTo>
                    <a:pt x="6434465" y="1376648"/>
                    <a:pt x="6931596" y="1083643"/>
                    <a:pt x="7080229" y="1102764"/>
                  </a:cubicBezTo>
                  <a:cubicBezTo>
                    <a:pt x="5139399" y="1067673"/>
                    <a:pt x="3123220" y="640776"/>
                    <a:pt x="1308916" y="1102764"/>
                  </a:cubicBezTo>
                  <a:cubicBezTo>
                    <a:pt x="1516241" y="1262415"/>
                    <a:pt x="1971447" y="1305939"/>
                    <a:pt x="2357559" y="1415328"/>
                  </a:cubicBezTo>
                  <a:cubicBezTo>
                    <a:pt x="1565527" y="1515472"/>
                    <a:pt x="814505" y="1589341"/>
                    <a:pt x="0" y="1787857"/>
                  </a:cubicBezTo>
                  <a:close/>
                  <a:moveTo>
                    <a:pt x="1308916" y="1102764"/>
                  </a:moveTo>
                  <a:cubicBezTo>
                    <a:pt x="1336864" y="908709"/>
                    <a:pt x="1318937" y="804712"/>
                    <a:pt x="1308916" y="660457"/>
                  </a:cubicBezTo>
                  <a:moveTo>
                    <a:pt x="7080229" y="660457"/>
                  </a:moveTo>
                  <a:cubicBezTo>
                    <a:pt x="7078896" y="747844"/>
                    <a:pt x="7067978" y="989249"/>
                    <a:pt x="7080229" y="1102764"/>
                  </a:cubicBezTo>
                  <a:moveTo>
                    <a:pt x="2357559" y="973021"/>
                  </a:moveTo>
                  <a:cubicBezTo>
                    <a:pt x="2350448" y="1050109"/>
                    <a:pt x="2365311" y="1366128"/>
                    <a:pt x="2357559" y="1415328"/>
                  </a:cubicBezTo>
                  <a:moveTo>
                    <a:pt x="6031586" y="1415328"/>
                  </a:moveTo>
                  <a:cubicBezTo>
                    <a:pt x="6029297" y="1253337"/>
                    <a:pt x="6050988" y="1104700"/>
                    <a:pt x="6031586" y="973021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40261800">
                    <a:prstGeom prst="ellipseRibbon2">
                      <a:avLst>
                        <a:gd name="adj1" fmla="val 50521"/>
                        <a:gd name="adj2" fmla="val 68795"/>
                        <a:gd name="adj3" fmla="val 125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F156B65-40E7-FC82-8161-814CDD51620E}"/>
                </a:ext>
              </a:extLst>
            </p:cNvPr>
            <p:cNvSpPr txBox="1"/>
            <p:nvPr/>
          </p:nvSpPr>
          <p:spPr>
            <a:xfrm>
              <a:off x="3264691" y="883241"/>
              <a:ext cx="9465468" cy="938719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>
                  <a:gd name="adj" fmla="val 10536901"/>
                </a:avLst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Thứ … ngày … tháng … năm …</a:t>
              </a:r>
            </a:p>
          </p:txBody>
        </p:sp>
      </p:grpSp>
      <p:sp>
        <p:nvSpPr>
          <p:cNvPr id="39" name="TextBox 10">
            <a:extLst>
              <a:ext uri="{FF2B5EF4-FFF2-40B4-BE49-F238E27FC236}">
                <a16:creationId xmlns:a16="http://schemas.microsoft.com/office/drawing/2014/main" id="{5D73B3F6-D632-E626-E8C6-B9872C304087}"/>
              </a:ext>
            </a:extLst>
          </p:cNvPr>
          <p:cNvSpPr txBox="1"/>
          <p:nvPr/>
        </p:nvSpPr>
        <p:spPr>
          <a:xfrm>
            <a:off x="6014111" y="1053124"/>
            <a:ext cx="3908524" cy="140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 err="1">
                <a:ln w="2857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Đạo</a:t>
            </a:r>
            <a:r>
              <a:rPr lang="en-US" sz="7000" b="1" dirty="0">
                <a:ln w="2857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 </a:t>
            </a:r>
            <a:r>
              <a:rPr lang="en-US" sz="7000" b="1" dirty="0" err="1">
                <a:ln w="2857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Đức</a:t>
            </a:r>
            <a:endParaRPr lang="en-US" sz="7000" b="1" dirty="0">
              <a:ln w="2857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DA4C60D-B1B1-AF5A-C877-4B8237541F10}"/>
              </a:ext>
            </a:extLst>
          </p:cNvPr>
          <p:cNvSpPr txBox="1"/>
          <p:nvPr/>
        </p:nvSpPr>
        <p:spPr>
          <a:xfrm>
            <a:off x="4961766" y="2355017"/>
            <a:ext cx="6295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0"/>
                <a:solidFill>
                  <a:schemeClr val="accent2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Bài</a:t>
            </a:r>
            <a:r>
              <a:rPr lang="en-US" sz="5000" b="1" dirty="0">
                <a:ln w="0"/>
                <a:solidFill>
                  <a:schemeClr val="accent2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 7 ( 3 </a:t>
            </a:r>
            <a:r>
              <a:rPr lang="en-US" sz="5000" b="1" dirty="0" err="1">
                <a:ln w="0"/>
                <a:solidFill>
                  <a:schemeClr val="accent2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5000" b="1" dirty="0">
                <a:ln w="0"/>
                <a:solidFill>
                  <a:schemeClr val="accent2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 ) – </a:t>
            </a:r>
            <a:r>
              <a:rPr lang="en-US" sz="5000" b="1" err="1">
                <a:ln w="0"/>
                <a:solidFill>
                  <a:schemeClr val="accent2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5000" b="1">
                <a:ln w="0"/>
                <a:solidFill>
                  <a:schemeClr val="accent2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 3</a:t>
            </a:r>
            <a:endParaRPr lang="en-US" sz="5000" b="1" dirty="0">
              <a:ln w="0"/>
              <a:solidFill>
                <a:schemeClr val="accent2">
                  <a:lumMod val="50000"/>
                </a:schemeClr>
              </a:solidFill>
              <a:latin typeface="LNTH-Dinomiko" panose="02000500000000000000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89194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4" grpId="0"/>
      <p:bldP spid="44" grpId="1"/>
      <p:bldP spid="39" grpId="0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BFC917E-7497-2A9A-9DD8-9DDD6B647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6640D0A5-66F0-0BED-D4C6-034C83F53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91" y="2301022"/>
            <a:ext cx="8665884" cy="7221571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22E6607-592E-7838-3828-B6B8DE11148F}"/>
              </a:ext>
            </a:extLst>
          </p:cNvPr>
          <p:cNvGrpSpPr/>
          <p:nvPr/>
        </p:nvGrpSpPr>
        <p:grpSpPr>
          <a:xfrm>
            <a:off x="0" y="-410642"/>
            <a:ext cx="12522208" cy="3839642"/>
            <a:chOff x="-2797791" y="-451111"/>
            <a:chExt cx="12522208" cy="3839642"/>
          </a:xfrm>
        </p:grpSpPr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F5D3EFFB-DDF9-23C1-5D8E-7D50E300FE93}"/>
                </a:ext>
              </a:extLst>
            </p:cNvPr>
            <p:cNvSpPr txBox="1"/>
            <p:nvPr/>
          </p:nvSpPr>
          <p:spPr>
            <a:xfrm>
              <a:off x="-2777319" y="-451110"/>
              <a:ext cx="12481264" cy="383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0000" b="1" dirty="0" err="1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Em</a:t>
              </a:r>
              <a:r>
                <a:rPr lang="en-US" sz="20000" b="1" dirty="0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20000" b="1" dirty="0" err="1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đã</a:t>
              </a:r>
              <a:r>
                <a:rPr lang="en-US" sz="20000" b="1" dirty="0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20000" b="1" dirty="0" err="1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làm</a:t>
              </a:r>
              <a:r>
                <a:rPr lang="en-US" sz="20000" b="1" dirty="0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20000" b="1" dirty="0" err="1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gì</a:t>
              </a:r>
              <a:r>
                <a:rPr lang="en-US" sz="20000" b="1" dirty="0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?</a:t>
              </a:r>
            </a:p>
          </p:txBody>
        </p:sp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2092FB6E-2BBE-34C3-4C61-D864C5F6EE1F}"/>
                </a:ext>
              </a:extLst>
            </p:cNvPr>
            <p:cNvSpPr txBox="1"/>
            <p:nvPr/>
          </p:nvSpPr>
          <p:spPr>
            <a:xfrm>
              <a:off x="-2797791" y="-451111"/>
              <a:ext cx="12522208" cy="383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0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Em</a:t>
              </a:r>
              <a:r>
                <a:rPr lang="en-US" sz="2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20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đã</a:t>
              </a:r>
              <a:r>
                <a:rPr lang="en-US" sz="2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20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làm</a:t>
              </a:r>
              <a:r>
                <a:rPr lang="en-US" sz="2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20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gì</a:t>
              </a:r>
              <a:r>
                <a:rPr lang="en-US" sz="2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3953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BFC917E-7497-2A9A-9DD8-9DDD6B6477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6640D0A5-66F0-0BED-D4C6-034C83F53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91" y="2301022"/>
            <a:ext cx="8665884" cy="722157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D230D67-1F94-6B46-E317-BAC0946B865E}"/>
              </a:ext>
            </a:extLst>
          </p:cNvPr>
          <p:cNvSpPr txBox="1"/>
          <p:nvPr/>
        </p:nvSpPr>
        <p:spPr>
          <a:xfrm>
            <a:off x="393792" y="521483"/>
            <a:ext cx="11643533" cy="26560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5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Chúng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hãy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cùng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rèn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luyện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và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kiểm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tra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bản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thân đã t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hực hiện lời nói, việc làm thể hiện sự quan tâm đến hàng xóm láng giềng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như thế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nào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thông qua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rèn luyện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bằng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cách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ghi lại lời nói, việc làm thể hiện sự quan tâm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của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mình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đã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thực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hiện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được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vào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trường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hợp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được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đưa </a:t>
            </a:r>
            <a:r>
              <a:rPr lang="en-US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ra.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6169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BFC917E-7497-2A9A-9DD8-9DDD6B647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18" name="Bảng 18">
            <a:extLst>
              <a:ext uri="{FF2B5EF4-FFF2-40B4-BE49-F238E27FC236}">
                <a16:creationId xmlns:a16="http://schemas.microsoft.com/office/drawing/2014/main" id="{B8E2EF3D-7327-D1AC-F37D-9CCB4014C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514201"/>
              </p:ext>
            </p:extLst>
          </p:nvPr>
        </p:nvGraphicFramePr>
        <p:xfrm>
          <a:off x="901502" y="1123378"/>
          <a:ext cx="10385948" cy="42035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96487">
                  <a:extLst>
                    <a:ext uri="{9D8B030D-6E8A-4147-A177-3AD203B41FA5}">
                      <a16:colId xmlns:a16="http://schemas.microsoft.com/office/drawing/2014/main" val="2161949791"/>
                    </a:ext>
                  </a:extLst>
                </a:gridCol>
                <a:gridCol w="3795934">
                  <a:extLst>
                    <a:ext uri="{9D8B030D-6E8A-4147-A177-3AD203B41FA5}">
                      <a16:colId xmlns:a16="http://schemas.microsoft.com/office/drawing/2014/main" val="2175498183"/>
                    </a:ext>
                  </a:extLst>
                </a:gridCol>
                <a:gridCol w="2093830">
                  <a:extLst>
                    <a:ext uri="{9D8B030D-6E8A-4147-A177-3AD203B41FA5}">
                      <a16:colId xmlns:a16="http://schemas.microsoft.com/office/drawing/2014/main" val="2713841448"/>
                    </a:ext>
                  </a:extLst>
                </a:gridCol>
                <a:gridCol w="1899697">
                  <a:extLst>
                    <a:ext uri="{9D8B030D-6E8A-4147-A177-3AD203B41FA5}">
                      <a16:colId xmlns:a16="http://schemas.microsoft.com/office/drawing/2014/main" val="3516114818"/>
                    </a:ext>
                  </a:extLst>
                </a:gridCol>
              </a:tblGrid>
              <a:tr h="1719618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+mn-lt"/>
                        </a:rPr>
                        <a:t>Trường</a:t>
                      </a:r>
                      <a:r>
                        <a:rPr lang="en-US" sz="3000" b="1" dirty="0">
                          <a:latin typeface="+mn-lt"/>
                        </a:rPr>
                        <a:t> </a:t>
                      </a:r>
                      <a:r>
                        <a:rPr lang="en-US" sz="3000" b="1" dirty="0" err="1">
                          <a:latin typeface="+mn-lt"/>
                        </a:rPr>
                        <a:t>hợp</a:t>
                      </a:r>
                      <a:endParaRPr lang="en-US" sz="30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+mn-lt"/>
                        </a:rPr>
                        <a:t>Lời</a:t>
                      </a:r>
                      <a:r>
                        <a:rPr lang="en-US" sz="3000" b="1" dirty="0">
                          <a:latin typeface="+mn-lt"/>
                        </a:rPr>
                        <a:t> </a:t>
                      </a:r>
                      <a:r>
                        <a:rPr lang="en-US" sz="3000" b="1" dirty="0" err="1">
                          <a:latin typeface="+mn-lt"/>
                        </a:rPr>
                        <a:t>nói</a:t>
                      </a:r>
                      <a:r>
                        <a:rPr lang="en-US" sz="3000" b="1" dirty="0">
                          <a:latin typeface="+mn-lt"/>
                        </a:rPr>
                        <a:t>, </a:t>
                      </a:r>
                      <a:r>
                        <a:rPr lang="en-US" sz="3000" b="1" dirty="0" err="1">
                          <a:latin typeface="+mn-lt"/>
                        </a:rPr>
                        <a:t>việc</a:t>
                      </a:r>
                      <a:r>
                        <a:rPr lang="en-US" sz="3000" b="1" dirty="0">
                          <a:latin typeface="+mn-lt"/>
                        </a:rPr>
                        <a:t> </a:t>
                      </a:r>
                      <a:r>
                        <a:rPr lang="en-US" sz="3000" b="1" dirty="0" err="1">
                          <a:latin typeface="+mn-lt"/>
                        </a:rPr>
                        <a:t>làm</a:t>
                      </a:r>
                      <a:r>
                        <a:rPr lang="en-US" sz="3000" b="1" dirty="0">
                          <a:latin typeface="+mn-lt"/>
                        </a:rPr>
                        <a:t> </a:t>
                      </a:r>
                      <a:r>
                        <a:rPr lang="en-US" sz="3000" b="1" dirty="0" err="1">
                          <a:latin typeface="+mn-lt"/>
                        </a:rPr>
                        <a:t>của</a:t>
                      </a:r>
                      <a:r>
                        <a:rPr lang="en-US" sz="3000" b="1" dirty="0">
                          <a:latin typeface="+mn-lt"/>
                        </a:rPr>
                        <a:t> 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+mn-lt"/>
                        </a:rPr>
                        <a:t>Tự </a:t>
                      </a:r>
                      <a:r>
                        <a:rPr lang="en-US" sz="3000" b="1" dirty="0" err="1">
                          <a:latin typeface="+mn-lt"/>
                        </a:rPr>
                        <a:t>đánh</a:t>
                      </a:r>
                      <a:r>
                        <a:rPr lang="en-US" sz="3000" b="1" dirty="0">
                          <a:latin typeface="+mn-lt"/>
                        </a:rPr>
                        <a:t> giá </a:t>
                      </a:r>
                      <a:r>
                        <a:rPr lang="en-US" sz="3000" b="1" dirty="0" err="1">
                          <a:latin typeface="+mn-lt"/>
                        </a:rPr>
                        <a:t>của</a:t>
                      </a:r>
                      <a:r>
                        <a:rPr lang="en-US" sz="3000" b="1" dirty="0">
                          <a:latin typeface="+mn-lt"/>
                        </a:rPr>
                        <a:t> 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+mn-lt"/>
                        </a:rPr>
                        <a:t>Đánh</a:t>
                      </a:r>
                      <a:r>
                        <a:rPr lang="en-US" sz="3000" b="1" dirty="0">
                          <a:latin typeface="+mn-lt"/>
                        </a:rPr>
                        <a:t> giá </a:t>
                      </a:r>
                      <a:r>
                        <a:rPr lang="en-US" sz="3000" b="1" dirty="0" err="1">
                          <a:latin typeface="+mn-lt"/>
                        </a:rPr>
                        <a:t>của</a:t>
                      </a:r>
                      <a:r>
                        <a:rPr lang="en-US" sz="3000" b="1" dirty="0">
                          <a:latin typeface="+mn-lt"/>
                        </a:rPr>
                        <a:t> </a:t>
                      </a:r>
                      <a:r>
                        <a:rPr lang="en-US" sz="3000" b="1" dirty="0" err="1">
                          <a:latin typeface="+mn-lt"/>
                        </a:rPr>
                        <a:t>người</a:t>
                      </a:r>
                      <a:r>
                        <a:rPr lang="en-US" sz="3000" b="1" dirty="0">
                          <a:latin typeface="+mn-lt"/>
                        </a:rPr>
                        <a:t> thân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7667329"/>
                  </a:ext>
                </a:extLst>
              </a:tr>
              <a:tr h="248389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latin typeface="+mn-lt"/>
                        </a:rPr>
                        <a:t>Hàng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xóm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láng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giềng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cần</a:t>
                      </a:r>
                      <a:r>
                        <a:rPr lang="en-US" sz="2800" dirty="0">
                          <a:latin typeface="+mn-lt"/>
                        </a:rPr>
                        <a:t> sự </a:t>
                      </a:r>
                      <a:r>
                        <a:rPr lang="en-US" sz="2800" dirty="0" err="1">
                          <a:latin typeface="+mn-lt"/>
                        </a:rPr>
                        <a:t>giúp</a:t>
                      </a:r>
                      <a:r>
                        <a:rPr lang="en-US" sz="2800" dirty="0">
                          <a:latin typeface="+mn-lt"/>
                        </a:rPr>
                        <a:t> đỡ.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275730"/>
                  </a:ext>
                </a:extLst>
              </a:tr>
            </a:tbl>
          </a:graphicData>
        </a:graphic>
      </p:graphicFrame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8D61365-D7F1-3EAA-973D-5A8CD5CB52D8}"/>
              </a:ext>
            </a:extLst>
          </p:cNvPr>
          <p:cNvSpPr txBox="1"/>
          <p:nvPr/>
        </p:nvSpPr>
        <p:spPr>
          <a:xfrm>
            <a:off x="3484203" y="2890757"/>
            <a:ext cx="38026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“Bà ơi, con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giúp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bà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đẩy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xe nhé!”</a:t>
            </a:r>
          </a:p>
          <a:p>
            <a:pPr marL="571500" indent="-571500" algn="just">
              <a:buFontTx/>
              <a:buChar char="-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Giúp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cô Tư chơi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với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em nhỏ để cô đi chợ.</a:t>
            </a:r>
          </a:p>
          <a:p>
            <a:pPr marL="571500" indent="-571500" algn="just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…….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3F053AB-6F34-03D8-05E0-8E1CF6F9B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0" r="874" b="2621"/>
          <a:stretch/>
        </p:blipFill>
        <p:spPr>
          <a:xfrm>
            <a:off x="3656575" y="5453248"/>
            <a:ext cx="5426761" cy="1278391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CAA37B51-17BC-6203-23B2-127D8CD65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5721" r="81058" b="6512"/>
          <a:stretch/>
        </p:blipFill>
        <p:spPr>
          <a:xfrm>
            <a:off x="7751925" y="3379929"/>
            <a:ext cx="1228300" cy="1268424"/>
          </a:xfrm>
          <a:prstGeom prst="ellipse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7E55839-12A8-7ADE-A34B-087738C45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5721" r="81058" b="6512"/>
          <a:stretch/>
        </p:blipFill>
        <p:spPr>
          <a:xfrm>
            <a:off x="9677522" y="3379929"/>
            <a:ext cx="1228300" cy="1268424"/>
          </a:xfrm>
          <a:prstGeom prst="ellipse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A4B94CB0-2856-7DBD-1E40-E64ADF832AE7}"/>
              </a:ext>
            </a:extLst>
          </p:cNvPr>
          <p:cNvGrpSpPr/>
          <p:nvPr/>
        </p:nvGrpSpPr>
        <p:grpSpPr>
          <a:xfrm>
            <a:off x="2986709" y="100488"/>
            <a:ext cx="6215533" cy="1107996"/>
            <a:chOff x="3297643" y="0"/>
            <a:chExt cx="6215533" cy="1107996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4A9F2F6-D691-A587-8675-9941A3D5E5C8}"/>
                </a:ext>
              </a:extLst>
            </p:cNvPr>
            <p:cNvSpPr txBox="1"/>
            <p:nvPr/>
          </p:nvSpPr>
          <p:spPr>
            <a:xfrm>
              <a:off x="3297644" y="0"/>
              <a:ext cx="62155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pc="600" dirty="0" err="1">
                  <a:ln w="190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Gợi</a:t>
              </a:r>
              <a:r>
                <a:rPr lang="en-US" sz="6600" b="1" spc="600" dirty="0">
                  <a:ln w="190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ý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05DBA0AA-BB61-3514-A3E9-8C058936E32D}"/>
                </a:ext>
              </a:extLst>
            </p:cNvPr>
            <p:cNvSpPr txBox="1"/>
            <p:nvPr/>
          </p:nvSpPr>
          <p:spPr>
            <a:xfrm>
              <a:off x="3297643" y="0"/>
              <a:ext cx="62155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pc="600" dirty="0" err="1">
                  <a:solidFill>
                    <a:srgbClr val="FF5050"/>
                  </a:solidFill>
                  <a:latin typeface="SVN-Poky's" panose="020B0606040200020203" pitchFamily="34" charset="0"/>
                </a:rPr>
                <a:t>Gợi</a:t>
              </a:r>
              <a:r>
                <a:rPr lang="en-US" sz="6600" b="1" spc="600" dirty="0">
                  <a:solidFill>
                    <a:srgbClr val="FF5050"/>
                  </a:solidFill>
                  <a:latin typeface="SVN-Poky's" panose="020B0606040200020203" pitchFamily="34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0114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BFC917E-7497-2A9A-9DD8-9DDD6B647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9EBBFC3-9F24-1ED7-E517-BA61F2972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" y="118721"/>
            <a:ext cx="4680733" cy="6620556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D264934A-FDDB-ACA5-C1D4-2A99C4CB8A61}"/>
              </a:ext>
            </a:extLst>
          </p:cNvPr>
          <p:cNvGrpSpPr/>
          <p:nvPr/>
        </p:nvGrpSpPr>
        <p:grpSpPr>
          <a:xfrm>
            <a:off x="3842597" y="1379928"/>
            <a:ext cx="9307772" cy="4708981"/>
            <a:chOff x="-1398670" y="1962672"/>
            <a:chExt cx="8789157" cy="4708981"/>
          </a:xfrm>
        </p:grpSpPr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9E15DB9F-09EB-8985-B26D-09CB7D1AFDAA}"/>
                </a:ext>
              </a:extLst>
            </p:cNvPr>
            <p:cNvSpPr txBox="1"/>
            <p:nvPr/>
          </p:nvSpPr>
          <p:spPr>
            <a:xfrm>
              <a:off x="-499440" y="1962672"/>
              <a:ext cx="6990697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0" b="1" dirty="0" err="1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UTM Duepuntozero" panose="02040603050506020204" pitchFamily="18" charset="0"/>
                </a:rPr>
                <a:t>Cùng</a:t>
              </a:r>
              <a:r>
                <a:rPr lang="en-US" sz="15000" b="1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15000" b="1" dirty="0" err="1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UTM Duepuntozero" panose="02040603050506020204" pitchFamily="18" charset="0"/>
                </a:rPr>
                <a:t>thực</a:t>
              </a:r>
              <a:r>
                <a:rPr lang="en-US" sz="15000" b="1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15000" b="1" dirty="0" err="1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UTM Duepuntozero" panose="02040603050506020204" pitchFamily="18" charset="0"/>
                </a:rPr>
                <a:t>hiện</a:t>
              </a:r>
              <a:endParaRPr lang="vi-VN" sz="15000" b="1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772FE7EA-72F8-40EB-AB7B-4E4448C82A91}"/>
                </a:ext>
              </a:extLst>
            </p:cNvPr>
            <p:cNvSpPr txBox="1"/>
            <p:nvPr/>
          </p:nvSpPr>
          <p:spPr>
            <a:xfrm>
              <a:off x="-1398670" y="1962672"/>
              <a:ext cx="8789157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Cùng</a:t>
              </a:r>
              <a:r>
                <a:rPr lang="en-US" sz="15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1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thực</a:t>
              </a:r>
              <a:r>
                <a:rPr lang="en-US" sz="15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1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hiện</a:t>
              </a:r>
              <a:endParaRPr lang="vi-VN" sz="15000" b="1" dirty="0">
                <a:solidFill>
                  <a:srgbClr val="FF5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232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BFC917E-7497-2A9A-9DD8-9DDD6B647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9EBBFC3-9F24-1ED7-E517-BA61F2972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" y="118721"/>
            <a:ext cx="4680733" cy="6620556"/>
          </a:xfrm>
          <a:prstGeom prst="rect">
            <a:avLst/>
          </a:prstGeom>
        </p:spPr>
      </p:pic>
      <p:pic>
        <p:nvPicPr>
          <p:cNvPr id="2" name="Hình ảnh 1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F33BC5E2-0E86-6B40-123F-B33A06ACB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63" y="2556952"/>
            <a:ext cx="6837529" cy="5697942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95147FA6-7F32-A9D2-7B10-824A4025C034}"/>
              </a:ext>
            </a:extLst>
          </p:cNvPr>
          <p:cNvGrpSpPr/>
          <p:nvPr/>
        </p:nvGrpSpPr>
        <p:grpSpPr>
          <a:xfrm>
            <a:off x="4927293" y="-1"/>
            <a:ext cx="7169170" cy="3293210"/>
            <a:chOff x="4927293" y="-1"/>
            <a:chExt cx="7169170" cy="3293210"/>
          </a:xfrm>
        </p:grpSpPr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289BF261-67D3-49B0-2B96-EB4366C3BDBE}"/>
                </a:ext>
              </a:extLst>
            </p:cNvPr>
            <p:cNvSpPr txBox="1"/>
            <p:nvPr/>
          </p:nvSpPr>
          <p:spPr>
            <a:xfrm>
              <a:off x="4949590" y="0"/>
              <a:ext cx="7146873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127000">
                    <a:solidFill>
                      <a:schemeClr val="bg1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CHIA SẺ - LĂNG NGHE - NHẬN XẾT</a:t>
              </a: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AFF20AB0-8903-0B94-9B4B-7CA1BFB021D1}"/>
                </a:ext>
              </a:extLst>
            </p:cNvPr>
            <p:cNvSpPr txBox="1"/>
            <p:nvPr/>
          </p:nvSpPr>
          <p:spPr>
            <a:xfrm>
              <a:off x="4927293" y="-1"/>
              <a:ext cx="7146873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FA9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968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I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A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S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0A77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Ẻ -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LẮ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8ACD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968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G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G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9D1C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E -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9D1C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Ậ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9D1C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X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É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61976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11B26E54-06BD-C5DD-E60D-D45CBEAE28BC}"/>
              </a:ext>
            </a:extLst>
          </p:cNvPr>
          <p:cNvSpPr/>
          <p:nvPr/>
        </p:nvSpPr>
        <p:spPr>
          <a:xfrm>
            <a:off x="230061" y="474563"/>
            <a:ext cx="11807263" cy="6157913"/>
          </a:xfrm>
          <a:custGeom>
            <a:avLst/>
            <a:gdLst>
              <a:gd name="connsiteX0" fmla="*/ 0 w 11807263"/>
              <a:gd name="connsiteY0" fmla="*/ 1026339 h 6157913"/>
              <a:gd name="connsiteX1" fmla="*/ 1026339 w 11807263"/>
              <a:gd name="connsiteY1" fmla="*/ 0 h 6157913"/>
              <a:gd name="connsiteX2" fmla="*/ 1625549 w 11807263"/>
              <a:gd name="connsiteY2" fmla="*/ 0 h 6157913"/>
              <a:gd name="connsiteX3" fmla="*/ 2322305 w 11807263"/>
              <a:gd name="connsiteY3" fmla="*/ 0 h 6157913"/>
              <a:gd name="connsiteX4" fmla="*/ 2726424 w 11807263"/>
              <a:gd name="connsiteY4" fmla="*/ 0 h 6157913"/>
              <a:gd name="connsiteX5" fmla="*/ 3423180 w 11807263"/>
              <a:gd name="connsiteY5" fmla="*/ 0 h 6157913"/>
              <a:gd name="connsiteX6" fmla="*/ 4315028 w 11807263"/>
              <a:gd name="connsiteY6" fmla="*/ 0 h 6157913"/>
              <a:gd name="connsiteX7" fmla="*/ 5011784 w 11807263"/>
              <a:gd name="connsiteY7" fmla="*/ 0 h 6157913"/>
              <a:gd name="connsiteX8" fmla="*/ 5806086 w 11807263"/>
              <a:gd name="connsiteY8" fmla="*/ 0 h 6157913"/>
              <a:gd name="connsiteX9" fmla="*/ 6405296 w 11807263"/>
              <a:gd name="connsiteY9" fmla="*/ 0 h 6157913"/>
              <a:gd name="connsiteX10" fmla="*/ 7199598 w 11807263"/>
              <a:gd name="connsiteY10" fmla="*/ 0 h 6157913"/>
              <a:gd name="connsiteX11" fmla="*/ 7603716 w 11807263"/>
              <a:gd name="connsiteY11" fmla="*/ 0 h 6157913"/>
              <a:gd name="connsiteX12" fmla="*/ 8007835 w 11807263"/>
              <a:gd name="connsiteY12" fmla="*/ 0 h 6157913"/>
              <a:gd name="connsiteX13" fmla="*/ 8802137 w 11807263"/>
              <a:gd name="connsiteY13" fmla="*/ 0 h 6157913"/>
              <a:gd name="connsiteX14" fmla="*/ 9498893 w 11807263"/>
              <a:gd name="connsiteY14" fmla="*/ 0 h 6157913"/>
              <a:gd name="connsiteX15" fmla="*/ 9903011 w 11807263"/>
              <a:gd name="connsiteY15" fmla="*/ 0 h 6157913"/>
              <a:gd name="connsiteX16" fmla="*/ 10780924 w 11807263"/>
              <a:gd name="connsiteY16" fmla="*/ 0 h 6157913"/>
              <a:gd name="connsiteX17" fmla="*/ 11807263 w 11807263"/>
              <a:gd name="connsiteY17" fmla="*/ 1026339 h 6157913"/>
              <a:gd name="connsiteX18" fmla="*/ 11807263 w 11807263"/>
              <a:gd name="connsiteY18" fmla="*/ 1587388 h 6157913"/>
              <a:gd name="connsiteX19" fmla="*/ 11807263 w 11807263"/>
              <a:gd name="connsiteY19" fmla="*/ 2189489 h 6157913"/>
              <a:gd name="connsiteX20" fmla="*/ 11807263 w 11807263"/>
              <a:gd name="connsiteY20" fmla="*/ 2914747 h 6157913"/>
              <a:gd name="connsiteX21" fmla="*/ 11807263 w 11807263"/>
              <a:gd name="connsiteY21" fmla="*/ 3640005 h 6157913"/>
              <a:gd name="connsiteX22" fmla="*/ 11807263 w 11807263"/>
              <a:gd name="connsiteY22" fmla="*/ 4324211 h 6157913"/>
              <a:gd name="connsiteX23" fmla="*/ 11807263 w 11807263"/>
              <a:gd name="connsiteY23" fmla="*/ 5131574 h 6157913"/>
              <a:gd name="connsiteX24" fmla="*/ 10780924 w 11807263"/>
              <a:gd name="connsiteY24" fmla="*/ 6157913 h 6157913"/>
              <a:gd name="connsiteX25" fmla="*/ 10084168 w 11807263"/>
              <a:gd name="connsiteY25" fmla="*/ 6157913 h 6157913"/>
              <a:gd name="connsiteX26" fmla="*/ 9484958 w 11807263"/>
              <a:gd name="connsiteY26" fmla="*/ 6157913 h 6157913"/>
              <a:gd name="connsiteX27" fmla="*/ 8593110 w 11807263"/>
              <a:gd name="connsiteY27" fmla="*/ 6157913 h 6157913"/>
              <a:gd name="connsiteX28" fmla="*/ 7896354 w 11807263"/>
              <a:gd name="connsiteY28" fmla="*/ 6157913 h 6157913"/>
              <a:gd name="connsiteX29" fmla="*/ 7102052 w 11807263"/>
              <a:gd name="connsiteY29" fmla="*/ 6157913 h 6157913"/>
              <a:gd name="connsiteX30" fmla="*/ 6600388 w 11807263"/>
              <a:gd name="connsiteY30" fmla="*/ 6157913 h 6157913"/>
              <a:gd name="connsiteX31" fmla="*/ 5806086 w 11807263"/>
              <a:gd name="connsiteY31" fmla="*/ 6157913 h 6157913"/>
              <a:gd name="connsiteX32" fmla="*/ 4914238 w 11807263"/>
              <a:gd name="connsiteY32" fmla="*/ 6157913 h 6157913"/>
              <a:gd name="connsiteX33" fmla="*/ 4412574 w 11807263"/>
              <a:gd name="connsiteY33" fmla="*/ 6157913 h 6157913"/>
              <a:gd name="connsiteX34" fmla="*/ 3813363 w 11807263"/>
              <a:gd name="connsiteY34" fmla="*/ 6157913 h 6157913"/>
              <a:gd name="connsiteX35" fmla="*/ 3311699 w 11807263"/>
              <a:gd name="connsiteY35" fmla="*/ 6157913 h 6157913"/>
              <a:gd name="connsiteX36" fmla="*/ 2614943 w 11807263"/>
              <a:gd name="connsiteY36" fmla="*/ 6157913 h 6157913"/>
              <a:gd name="connsiteX37" fmla="*/ 1723095 w 11807263"/>
              <a:gd name="connsiteY37" fmla="*/ 6157913 h 6157913"/>
              <a:gd name="connsiteX38" fmla="*/ 1026339 w 11807263"/>
              <a:gd name="connsiteY38" fmla="*/ 6157913 h 6157913"/>
              <a:gd name="connsiteX39" fmla="*/ 0 w 11807263"/>
              <a:gd name="connsiteY39" fmla="*/ 5131574 h 6157913"/>
              <a:gd name="connsiteX40" fmla="*/ 0 w 11807263"/>
              <a:gd name="connsiteY40" fmla="*/ 4488421 h 6157913"/>
              <a:gd name="connsiteX41" fmla="*/ 0 w 11807263"/>
              <a:gd name="connsiteY41" fmla="*/ 3845267 h 6157913"/>
              <a:gd name="connsiteX42" fmla="*/ 0 w 11807263"/>
              <a:gd name="connsiteY42" fmla="*/ 3202114 h 6157913"/>
              <a:gd name="connsiteX43" fmla="*/ 0 w 11807263"/>
              <a:gd name="connsiteY43" fmla="*/ 2558960 h 6157913"/>
              <a:gd name="connsiteX44" fmla="*/ 0 w 11807263"/>
              <a:gd name="connsiteY44" fmla="*/ 1956859 h 6157913"/>
              <a:gd name="connsiteX45" fmla="*/ 0 w 11807263"/>
              <a:gd name="connsiteY45" fmla="*/ 1026339 h 615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807263" h="6157913" fill="none" extrusionOk="0">
                <a:moveTo>
                  <a:pt x="0" y="1026339"/>
                </a:moveTo>
                <a:cubicBezTo>
                  <a:pt x="45727" y="577219"/>
                  <a:pt x="461815" y="-49230"/>
                  <a:pt x="1026339" y="0"/>
                </a:cubicBezTo>
                <a:cubicBezTo>
                  <a:pt x="1203598" y="-27557"/>
                  <a:pt x="1356819" y="-14747"/>
                  <a:pt x="1625549" y="0"/>
                </a:cubicBezTo>
                <a:cubicBezTo>
                  <a:pt x="1894279" y="14747"/>
                  <a:pt x="1987227" y="-34217"/>
                  <a:pt x="2322305" y="0"/>
                </a:cubicBezTo>
                <a:cubicBezTo>
                  <a:pt x="2657383" y="34217"/>
                  <a:pt x="2544285" y="6983"/>
                  <a:pt x="2726424" y="0"/>
                </a:cubicBezTo>
                <a:cubicBezTo>
                  <a:pt x="2908563" y="-6983"/>
                  <a:pt x="3258268" y="-3135"/>
                  <a:pt x="3423180" y="0"/>
                </a:cubicBezTo>
                <a:cubicBezTo>
                  <a:pt x="3588092" y="3135"/>
                  <a:pt x="4010584" y="1511"/>
                  <a:pt x="4315028" y="0"/>
                </a:cubicBezTo>
                <a:cubicBezTo>
                  <a:pt x="4619472" y="-1511"/>
                  <a:pt x="4770456" y="-34423"/>
                  <a:pt x="5011784" y="0"/>
                </a:cubicBezTo>
                <a:cubicBezTo>
                  <a:pt x="5253112" y="34423"/>
                  <a:pt x="5564795" y="-2619"/>
                  <a:pt x="5806086" y="0"/>
                </a:cubicBezTo>
                <a:cubicBezTo>
                  <a:pt x="6047377" y="2619"/>
                  <a:pt x="6173930" y="20540"/>
                  <a:pt x="6405296" y="0"/>
                </a:cubicBezTo>
                <a:cubicBezTo>
                  <a:pt x="6636662" y="-20540"/>
                  <a:pt x="6804049" y="-30230"/>
                  <a:pt x="7199598" y="0"/>
                </a:cubicBezTo>
                <a:cubicBezTo>
                  <a:pt x="7595147" y="30230"/>
                  <a:pt x="7402121" y="-16985"/>
                  <a:pt x="7603716" y="0"/>
                </a:cubicBezTo>
                <a:cubicBezTo>
                  <a:pt x="7805311" y="16985"/>
                  <a:pt x="7819317" y="-9421"/>
                  <a:pt x="8007835" y="0"/>
                </a:cubicBezTo>
                <a:cubicBezTo>
                  <a:pt x="8196353" y="9421"/>
                  <a:pt x="8558246" y="-8128"/>
                  <a:pt x="8802137" y="0"/>
                </a:cubicBezTo>
                <a:cubicBezTo>
                  <a:pt x="9046028" y="8128"/>
                  <a:pt x="9340704" y="23821"/>
                  <a:pt x="9498893" y="0"/>
                </a:cubicBezTo>
                <a:cubicBezTo>
                  <a:pt x="9657082" y="-23821"/>
                  <a:pt x="9815350" y="-9508"/>
                  <a:pt x="9903011" y="0"/>
                </a:cubicBezTo>
                <a:cubicBezTo>
                  <a:pt x="9990672" y="9508"/>
                  <a:pt x="10460729" y="-22144"/>
                  <a:pt x="10780924" y="0"/>
                </a:cubicBezTo>
                <a:cubicBezTo>
                  <a:pt x="11378923" y="-45065"/>
                  <a:pt x="11836382" y="464406"/>
                  <a:pt x="11807263" y="1026339"/>
                </a:cubicBezTo>
                <a:cubicBezTo>
                  <a:pt x="11817492" y="1199056"/>
                  <a:pt x="11786402" y="1338277"/>
                  <a:pt x="11807263" y="1587388"/>
                </a:cubicBezTo>
                <a:cubicBezTo>
                  <a:pt x="11828124" y="1836499"/>
                  <a:pt x="11802103" y="2006727"/>
                  <a:pt x="11807263" y="2189489"/>
                </a:cubicBezTo>
                <a:cubicBezTo>
                  <a:pt x="11812423" y="2372251"/>
                  <a:pt x="11822844" y="2619279"/>
                  <a:pt x="11807263" y="2914747"/>
                </a:cubicBezTo>
                <a:cubicBezTo>
                  <a:pt x="11791682" y="3210215"/>
                  <a:pt x="11774806" y="3346277"/>
                  <a:pt x="11807263" y="3640005"/>
                </a:cubicBezTo>
                <a:cubicBezTo>
                  <a:pt x="11839720" y="3933733"/>
                  <a:pt x="11805898" y="4051633"/>
                  <a:pt x="11807263" y="4324211"/>
                </a:cubicBezTo>
                <a:cubicBezTo>
                  <a:pt x="11808628" y="4596789"/>
                  <a:pt x="11798147" y="4891673"/>
                  <a:pt x="11807263" y="5131574"/>
                </a:cubicBezTo>
                <a:cubicBezTo>
                  <a:pt x="11847503" y="5630131"/>
                  <a:pt x="11402991" y="6251288"/>
                  <a:pt x="10780924" y="6157913"/>
                </a:cubicBezTo>
                <a:cubicBezTo>
                  <a:pt x="10540198" y="6158840"/>
                  <a:pt x="10391273" y="6167864"/>
                  <a:pt x="10084168" y="6157913"/>
                </a:cubicBezTo>
                <a:cubicBezTo>
                  <a:pt x="9777063" y="6147962"/>
                  <a:pt x="9695280" y="6136115"/>
                  <a:pt x="9484958" y="6157913"/>
                </a:cubicBezTo>
                <a:cubicBezTo>
                  <a:pt x="9274636" y="6179712"/>
                  <a:pt x="8804699" y="6124820"/>
                  <a:pt x="8593110" y="6157913"/>
                </a:cubicBezTo>
                <a:cubicBezTo>
                  <a:pt x="8381521" y="6191006"/>
                  <a:pt x="8166703" y="6158944"/>
                  <a:pt x="7896354" y="6157913"/>
                </a:cubicBezTo>
                <a:cubicBezTo>
                  <a:pt x="7626005" y="6156882"/>
                  <a:pt x="7282677" y="6147530"/>
                  <a:pt x="7102052" y="6157913"/>
                </a:cubicBezTo>
                <a:cubicBezTo>
                  <a:pt x="6921427" y="6168296"/>
                  <a:pt x="6795477" y="6150917"/>
                  <a:pt x="6600388" y="6157913"/>
                </a:cubicBezTo>
                <a:cubicBezTo>
                  <a:pt x="6405299" y="6164909"/>
                  <a:pt x="6104564" y="6157660"/>
                  <a:pt x="5806086" y="6157913"/>
                </a:cubicBezTo>
                <a:cubicBezTo>
                  <a:pt x="5507608" y="6158166"/>
                  <a:pt x="5117448" y="6183017"/>
                  <a:pt x="4914238" y="6157913"/>
                </a:cubicBezTo>
                <a:cubicBezTo>
                  <a:pt x="4711028" y="6132809"/>
                  <a:pt x="4559576" y="6176145"/>
                  <a:pt x="4412574" y="6157913"/>
                </a:cubicBezTo>
                <a:cubicBezTo>
                  <a:pt x="4265572" y="6139681"/>
                  <a:pt x="3952719" y="6165271"/>
                  <a:pt x="3813363" y="6157913"/>
                </a:cubicBezTo>
                <a:cubicBezTo>
                  <a:pt x="3674007" y="6150555"/>
                  <a:pt x="3447517" y="6142723"/>
                  <a:pt x="3311699" y="6157913"/>
                </a:cubicBezTo>
                <a:cubicBezTo>
                  <a:pt x="3175881" y="6173103"/>
                  <a:pt x="2884000" y="6185515"/>
                  <a:pt x="2614943" y="6157913"/>
                </a:cubicBezTo>
                <a:cubicBezTo>
                  <a:pt x="2345886" y="6130311"/>
                  <a:pt x="1998743" y="6187911"/>
                  <a:pt x="1723095" y="6157913"/>
                </a:cubicBezTo>
                <a:cubicBezTo>
                  <a:pt x="1447447" y="6127915"/>
                  <a:pt x="1335822" y="6133794"/>
                  <a:pt x="1026339" y="6157913"/>
                </a:cubicBezTo>
                <a:cubicBezTo>
                  <a:pt x="533697" y="6254130"/>
                  <a:pt x="-10087" y="5683713"/>
                  <a:pt x="0" y="5131574"/>
                </a:cubicBezTo>
                <a:cubicBezTo>
                  <a:pt x="-3970" y="4943341"/>
                  <a:pt x="-9080" y="4783415"/>
                  <a:pt x="0" y="4488421"/>
                </a:cubicBezTo>
                <a:cubicBezTo>
                  <a:pt x="9080" y="4193427"/>
                  <a:pt x="-2956" y="3976372"/>
                  <a:pt x="0" y="3845267"/>
                </a:cubicBezTo>
                <a:cubicBezTo>
                  <a:pt x="2956" y="3714162"/>
                  <a:pt x="-20016" y="3442081"/>
                  <a:pt x="0" y="3202114"/>
                </a:cubicBezTo>
                <a:cubicBezTo>
                  <a:pt x="20016" y="2962147"/>
                  <a:pt x="31494" y="2754700"/>
                  <a:pt x="0" y="2558960"/>
                </a:cubicBezTo>
                <a:cubicBezTo>
                  <a:pt x="-31494" y="2363220"/>
                  <a:pt x="25005" y="2230409"/>
                  <a:pt x="0" y="1956859"/>
                </a:cubicBezTo>
                <a:cubicBezTo>
                  <a:pt x="-25005" y="1683309"/>
                  <a:pt x="-39987" y="1334523"/>
                  <a:pt x="0" y="1026339"/>
                </a:cubicBezTo>
                <a:close/>
              </a:path>
              <a:path w="11807263" h="6157913" stroke="0" extrusionOk="0">
                <a:moveTo>
                  <a:pt x="0" y="1026339"/>
                </a:moveTo>
                <a:cubicBezTo>
                  <a:pt x="12256" y="463921"/>
                  <a:pt x="448107" y="-65672"/>
                  <a:pt x="1026339" y="0"/>
                </a:cubicBezTo>
                <a:cubicBezTo>
                  <a:pt x="1146172" y="12322"/>
                  <a:pt x="1286131" y="22248"/>
                  <a:pt x="1528003" y="0"/>
                </a:cubicBezTo>
                <a:cubicBezTo>
                  <a:pt x="1769875" y="-22248"/>
                  <a:pt x="1919143" y="20587"/>
                  <a:pt x="2029668" y="0"/>
                </a:cubicBezTo>
                <a:cubicBezTo>
                  <a:pt x="2140194" y="-20587"/>
                  <a:pt x="2640160" y="29656"/>
                  <a:pt x="2823970" y="0"/>
                </a:cubicBezTo>
                <a:cubicBezTo>
                  <a:pt x="3007780" y="-29656"/>
                  <a:pt x="3299619" y="1081"/>
                  <a:pt x="3715817" y="0"/>
                </a:cubicBezTo>
                <a:cubicBezTo>
                  <a:pt x="4132015" y="-1081"/>
                  <a:pt x="4261508" y="-14037"/>
                  <a:pt x="4412574" y="0"/>
                </a:cubicBezTo>
                <a:cubicBezTo>
                  <a:pt x="4563640" y="14037"/>
                  <a:pt x="4723206" y="-15230"/>
                  <a:pt x="5011784" y="0"/>
                </a:cubicBezTo>
                <a:cubicBezTo>
                  <a:pt x="5300362" y="15230"/>
                  <a:pt x="5264302" y="-6090"/>
                  <a:pt x="5415902" y="0"/>
                </a:cubicBezTo>
                <a:cubicBezTo>
                  <a:pt x="5567502" y="6090"/>
                  <a:pt x="5795269" y="-33744"/>
                  <a:pt x="6112658" y="0"/>
                </a:cubicBezTo>
                <a:cubicBezTo>
                  <a:pt x="6430047" y="33744"/>
                  <a:pt x="6667816" y="13834"/>
                  <a:pt x="6809414" y="0"/>
                </a:cubicBezTo>
                <a:cubicBezTo>
                  <a:pt x="6951012" y="-13834"/>
                  <a:pt x="7149148" y="20836"/>
                  <a:pt x="7311079" y="0"/>
                </a:cubicBezTo>
                <a:cubicBezTo>
                  <a:pt x="7473010" y="-20836"/>
                  <a:pt x="7573992" y="-18352"/>
                  <a:pt x="7715197" y="0"/>
                </a:cubicBezTo>
                <a:cubicBezTo>
                  <a:pt x="7856402" y="18352"/>
                  <a:pt x="8007961" y="12970"/>
                  <a:pt x="8119316" y="0"/>
                </a:cubicBezTo>
                <a:cubicBezTo>
                  <a:pt x="8230671" y="-12970"/>
                  <a:pt x="8724722" y="11972"/>
                  <a:pt x="9011164" y="0"/>
                </a:cubicBezTo>
                <a:cubicBezTo>
                  <a:pt x="9297606" y="-11972"/>
                  <a:pt x="9470106" y="-18338"/>
                  <a:pt x="9610374" y="0"/>
                </a:cubicBezTo>
                <a:cubicBezTo>
                  <a:pt x="9750642" y="18338"/>
                  <a:pt x="9871559" y="-17330"/>
                  <a:pt x="10112038" y="0"/>
                </a:cubicBezTo>
                <a:cubicBezTo>
                  <a:pt x="10352517" y="17330"/>
                  <a:pt x="10475940" y="17879"/>
                  <a:pt x="10780924" y="0"/>
                </a:cubicBezTo>
                <a:cubicBezTo>
                  <a:pt x="11414528" y="20980"/>
                  <a:pt x="11745668" y="446893"/>
                  <a:pt x="11807263" y="1026339"/>
                </a:cubicBezTo>
                <a:cubicBezTo>
                  <a:pt x="11801883" y="1245884"/>
                  <a:pt x="11844365" y="1604885"/>
                  <a:pt x="11807263" y="1792650"/>
                </a:cubicBezTo>
                <a:cubicBezTo>
                  <a:pt x="11770161" y="1980415"/>
                  <a:pt x="11783125" y="2228111"/>
                  <a:pt x="11807263" y="2558960"/>
                </a:cubicBezTo>
                <a:cubicBezTo>
                  <a:pt x="11831402" y="2889809"/>
                  <a:pt x="11797074" y="2937536"/>
                  <a:pt x="11807263" y="3161061"/>
                </a:cubicBezTo>
                <a:cubicBezTo>
                  <a:pt x="11817452" y="3384586"/>
                  <a:pt x="11831959" y="3609175"/>
                  <a:pt x="11807263" y="3886319"/>
                </a:cubicBezTo>
                <a:cubicBezTo>
                  <a:pt x="11782567" y="4163463"/>
                  <a:pt x="11809165" y="4295586"/>
                  <a:pt x="11807263" y="4447368"/>
                </a:cubicBezTo>
                <a:cubicBezTo>
                  <a:pt x="11805361" y="4599150"/>
                  <a:pt x="11798771" y="4855029"/>
                  <a:pt x="11807263" y="5131574"/>
                </a:cubicBezTo>
                <a:cubicBezTo>
                  <a:pt x="11911246" y="5655800"/>
                  <a:pt x="11284515" y="6133865"/>
                  <a:pt x="10780924" y="6157913"/>
                </a:cubicBezTo>
                <a:cubicBezTo>
                  <a:pt x="10633494" y="6134019"/>
                  <a:pt x="10322136" y="6140221"/>
                  <a:pt x="10181714" y="6157913"/>
                </a:cubicBezTo>
                <a:cubicBezTo>
                  <a:pt x="10041292" y="6175606"/>
                  <a:pt x="9596178" y="6142956"/>
                  <a:pt x="9387412" y="6157913"/>
                </a:cubicBezTo>
                <a:cubicBezTo>
                  <a:pt x="9178646" y="6172870"/>
                  <a:pt x="8993689" y="6145598"/>
                  <a:pt x="8788202" y="6157913"/>
                </a:cubicBezTo>
                <a:cubicBezTo>
                  <a:pt x="8582715" y="6170229"/>
                  <a:pt x="8191116" y="6159096"/>
                  <a:pt x="7896354" y="6157913"/>
                </a:cubicBezTo>
                <a:cubicBezTo>
                  <a:pt x="7601592" y="6156730"/>
                  <a:pt x="7693073" y="6138270"/>
                  <a:pt x="7492235" y="6157913"/>
                </a:cubicBezTo>
                <a:cubicBezTo>
                  <a:pt x="7291397" y="6177556"/>
                  <a:pt x="7155387" y="6151716"/>
                  <a:pt x="6990571" y="6157913"/>
                </a:cubicBezTo>
                <a:cubicBezTo>
                  <a:pt x="6825755" y="6164110"/>
                  <a:pt x="6511014" y="6178651"/>
                  <a:pt x="6293815" y="6157913"/>
                </a:cubicBezTo>
                <a:cubicBezTo>
                  <a:pt x="6076616" y="6137175"/>
                  <a:pt x="5839878" y="6171851"/>
                  <a:pt x="5694605" y="6157913"/>
                </a:cubicBezTo>
                <a:cubicBezTo>
                  <a:pt x="5549332" y="6143976"/>
                  <a:pt x="5309777" y="6137703"/>
                  <a:pt x="5192940" y="6157913"/>
                </a:cubicBezTo>
                <a:cubicBezTo>
                  <a:pt x="5076104" y="6178123"/>
                  <a:pt x="4582088" y="6136530"/>
                  <a:pt x="4301093" y="6157913"/>
                </a:cubicBezTo>
                <a:cubicBezTo>
                  <a:pt x="4020098" y="6179296"/>
                  <a:pt x="4003210" y="6141773"/>
                  <a:pt x="3896974" y="6157913"/>
                </a:cubicBezTo>
                <a:cubicBezTo>
                  <a:pt x="3790738" y="6174053"/>
                  <a:pt x="3536986" y="6167651"/>
                  <a:pt x="3395310" y="6157913"/>
                </a:cubicBezTo>
                <a:cubicBezTo>
                  <a:pt x="3253634" y="6148175"/>
                  <a:pt x="3158956" y="6141338"/>
                  <a:pt x="2991191" y="6157913"/>
                </a:cubicBezTo>
                <a:cubicBezTo>
                  <a:pt x="2823426" y="6174488"/>
                  <a:pt x="2374553" y="6157015"/>
                  <a:pt x="2196889" y="6157913"/>
                </a:cubicBezTo>
                <a:cubicBezTo>
                  <a:pt x="2019225" y="6158811"/>
                  <a:pt x="1301177" y="6121973"/>
                  <a:pt x="1026339" y="6157913"/>
                </a:cubicBezTo>
                <a:cubicBezTo>
                  <a:pt x="365379" y="6196474"/>
                  <a:pt x="8692" y="5744832"/>
                  <a:pt x="0" y="5131574"/>
                </a:cubicBezTo>
                <a:cubicBezTo>
                  <a:pt x="-9920" y="4933940"/>
                  <a:pt x="1471" y="4635578"/>
                  <a:pt x="0" y="4447368"/>
                </a:cubicBezTo>
                <a:cubicBezTo>
                  <a:pt x="-1471" y="4259158"/>
                  <a:pt x="18108" y="3974234"/>
                  <a:pt x="0" y="3804215"/>
                </a:cubicBezTo>
                <a:cubicBezTo>
                  <a:pt x="-18108" y="3634196"/>
                  <a:pt x="11453" y="3413711"/>
                  <a:pt x="0" y="3120009"/>
                </a:cubicBezTo>
                <a:cubicBezTo>
                  <a:pt x="-11453" y="2826307"/>
                  <a:pt x="18934" y="2734051"/>
                  <a:pt x="0" y="2394751"/>
                </a:cubicBezTo>
                <a:cubicBezTo>
                  <a:pt x="-18934" y="2055451"/>
                  <a:pt x="1482" y="1947126"/>
                  <a:pt x="0" y="1792650"/>
                </a:cubicBezTo>
                <a:cubicBezTo>
                  <a:pt x="-1482" y="1638174"/>
                  <a:pt x="-27593" y="1344174"/>
                  <a:pt x="0" y="102633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9F0FD2CC-9F2C-8B3A-F8B5-C339A3BC2A34}"/>
              </a:ext>
            </a:extLst>
          </p:cNvPr>
          <p:cNvGrpSpPr/>
          <p:nvPr/>
        </p:nvGrpSpPr>
        <p:grpSpPr>
          <a:xfrm>
            <a:off x="2598569" y="1011354"/>
            <a:ext cx="7250368" cy="960763"/>
            <a:chOff x="2889346" y="743715"/>
            <a:chExt cx="7250368" cy="960763"/>
          </a:xfrm>
        </p:grpSpPr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47BE971B-31CD-753A-73D3-7E0C3C6A71C1}"/>
                </a:ext>
              </a:extLst>
            </p:cNvPr>
            <p:cNvSpPr txBox="1"/>
            <p:nvPr/>
          </p:nvSpPr>
          <p:spPr>
            <a:xfrm>
              <a:off x="2889346" y="842704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KẾT LUẬN</a:t>
              </a: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323C72D4-6DA2-1424-29AB-5B5B176B1A9A}"/>
                </a:ext>
              </a:extLst>
            </p:cNvPr>
            <p:cNvSpPr txBox="1"/>
            <p:nvPr/>
          </p:nvSpPr>
          <p:spPr>
            <a:xfrm>
              <a:off x="2889346" y="743715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9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KẾT LUẬN</a:t>
              </a:r>
            </a:p>
          </p:txBody>
        </p:sp>
      </p:grpSp>
      <p:sp>
        <p:nvSpPr>
          <p:cNvPr id="4" name="TextBox 12">
            <a:extLst>
              <a:ext uri="{FF2B5EF4-FFF2-40B4-BE49-F238E27FC236}">
                <a16:creationId xmlns:a16="http://schemas.microsoft.com/office/drawing/2014/main" id="{6121FCF2-6087-2451-7697-C4471BCCA627}"/>
              </a:ext>
            </a:extLst>
          </p:cNvPr>
          <p:cNvSpPr txBox="1"/>
          <p:nvPr/>
        </p:nvSpPr>
        <p:spPr>
          <a:xfrm>
            <a:off x="410182" y="1236878"/>
            <a:ext cx="1162714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5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  </a:t>
            </a:r>
            <a:r>
              <a:rPr lang="en-US" sz="65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Hãy</a:t>
            </a:r>
            <a:r>
              <a:rPr lang="en-US" sz="65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6500" b="1" dirty="0">
                <a:ln w="0"/>
                <a:solidFill>
                  <a:srgbClr val="C71A29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thường</a:t>
            </a:r>
            <a:r>
              <a:rPr lang="vi-VN" sz="65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6500" b="1" dirty="0">
                <a:ln w="0"/>
                <a:solidFill>
                  <a:srgbClr val="C71A29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xuyên</a:t>
            </a:r>
            <a:r>
              <a:rPr lang="vi-VN" sz="65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6500" b="1" dirty="0">
                <a:ln w="0"/>
                <a:solidFill>
                  <a:srgbClr val="C71A29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thực hiện việc</a:t>
            </a:r>
            <a:r>
              <a:rPr lang="vi-VN" sz="65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5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làm</a:t>
            </a:r>
            <a:r>
              <a:rPr lang="en-US" sz="65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thể hiện sự quan tâm đến hàng xóm láng giềng phù hợp với  khả năng, </a:t>
            </a:r>
            <a:r>
              <a:rPr lang="en-US" sz="65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lứa</a:t>
            </a:r>
            <a:r>
              <a:rPr lang="en-US" sz="65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5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tuổi</a:t>
            </a:r>
            <a:r>
              <a:rPr lang="en-US" sz="65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của mình.</a:t>
            </a:r>
          </a:p>
        </p:txBody>
      </p:sp>
    </p:spTree>
    <p:extLst>
      <p:ext uri="{BB962C8B-B14F-4D97-AF65-F5344CB8AC3E}">
        <p14:creationId xmlns:p14="http://schemas.microsoft.com/office/powerpoint/2010/main" val="14440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8258810-352D-CEDB-AF98-75376F92E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860862">
            <a:off x="-690313" y="3059225"/>
            <a:ext cx="12816888" cy="6637047"/>
            <a:chOff x="3212668" y="3631936"/>
            <a:chExt cx="6688426" cy="2945880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3212668" y="3631936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5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5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5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3212669" y="3631936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5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5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5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5833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DF8A15D-366E-4B94-E4F1-15844BE1B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82D3BC4D-48BE-D4F3-3D65-CE38BDC8FFA2}"/>
              </a:ext>
            </a:extLst>
          </p:cNvPr>
          <p:cNvGrpSpPr/>
          <p:nvPr/>
        </p:nvGrpSpPr>
        <p:grpSpPr>
          <a:xfrm>
            <a:off x="129335" y="337973"/>
            <a:ext cx="11626389" cy="2323104"/>
            <a:chOff x="129335" y="337973"/>
            <a:chExt cx="11626389" cy="2323104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CDCE5A33-C5A7-E0CF-9F2A-8672E0AA9F2F}"/>
                </a:ext>
              </a:extLst>
            </p:cNvPr>
            <p:cNvSpPr/>
            <p:nvPr/>
          </p:nvSpPr>
          <p:spPr>
            <a:xfrm>
              <a:off x="1225414" y="337973"/>
              <a:ext cx="10530310" cy="1916949"/>
            </a:xfrm>
            <a:custGeom>
              <a:avLst/>
              <a:gdLst>
                <a:gd name="connsiteX0" fmla="*/ 0 w 10530310"/>
                <a:gd name="connsiteY0" fmla="*/ 319498 h 1916949"/>
                <a:gd name="connsiteX1" fmla="*/ 319498 w 10530310"/>
                <a:gd name="connsiteY1" fmla="*/ 0 h 1916949"/>
                <a:gd name="connsiteX2" fmla="*/ 781093 w 10530310"/>
                <a:gd name="connsiteY2" fmla="*/ 0 h 1916949"/>
                <a:gd name="connsiteX3" fmla="*/ 1539427 w 10530310"/>
                <a:gd name="connsiteY3" fmla="*/ 0 h 1916949"/>
                <a:gd name="connsiteX4" fmla="*/ 2001021 w 10530310"/>
                <a:gd name="connsiteY4" fmla="*/ 0 h 1916949"/>
                <a:gd name="connsiteX5" fmla="*/ 2660442 w 10530310"/>
                <a:gd name="connsiteY5" fmla="*/ 0 h 1916949"/>
                <a:gd name="connsiteX6" fmla="*/ 3023124 w 10530310"/>
                <a:gd name="connsiteY6" fmla="*/ 0 h 1916949"/>
                <a:gd name="connsiteX7" fmla="*/ 3385805 w 10530310"/>
                <a:gd name="connsiteY7" fmla="*/ 0 h 1916949"/>
                <a:gd name="connsiteX8" fmla="*/ 3847400 w 10530310"/>
                <a:gd name="connsiteY8" fmla="*/ 0 h 1916949"/>
                <a:gd name="connsiteX9" fmla="*/ 4506821 w 10530310"/>
                <a:gd name="connsiteY9" fmla="*/ 0 h 1916949"/>
                <a:gd name="connsiteX10" fmla="*/ 4869502 w 10530310"/>
                <a:gd name="connsiteY10" fmla="*/ 0 h 1916949"/>
                <a:gd name="connsiteX11" fmla="*/ 5528923 w 10530310"/>
                <a:gd name="connsiteY11" fmla="*/ 0 h 1916949"/>
                <a:gd name="connsiteX12" fmla="*/ 6386171 w 10530310"/>
                <a:gd name="connsiteY12" fmla="*/ 0 h 1916949"/>
                <a:gd name="connsiteX13" fmla="*/ 7045592 w 10530310"/>
                <a:gd name="connsiteY13" fmla="*/ 0 h 1916949"/>
                <a:gd name="connsiteX14" fmla="*/ 7803926 w 10530310"/>
                <a:gd name="connsiteY14" fmla="*/ 0 h 1916949"/>
                <a:gd name="connsiteX15" fmla="*/ 8364433 w 10530310"/>
                <a:gd name="connsiteY15" fmla="*/ 0 h 1916949"/>
                <a:gd name="connsiteX16" fmla="*/ 9122767 w 10530310"/>
                <a:gd name="connsiteY16" fmla="*/ 0 h 1916949"/>
                <a:gd name="connsiteX17" fmla="*/ 9485449 w 10530310"/>
                <a:gd name="connsiteY17" fmla="*/ 0 h 1916949"/>
                <a:gd name="connsiteX18" fmla="*/ 10210812 w 10530310"/>
                <a:gd name="connsiteY18" fmla="*/ 0 h 1916949"/>
                <a:gd name="connsiteX19" fmla="*/ 10530310 w 10530310"/>
                <a:gd name="connsiteY19" fmla="*/ 319498 h 1916949"/>
                <a:gd name="connsiteX20" fmla="*/ 10530310 w 10530310"/>
                <a:gd name="connsiteY20" fmla="*/ 984034 h 1916949"/>
                <a:gd name="connsiteX21" fmla="*/ 10530310 w 10530310"/>
                <a:gd name="connsiteY21" fmla="*/ 1597451 h 1916949"/>
                <a:gd name="connsiteX22" fmla="*/ 10210812 w 10530310"/>
                <a:gd name="connsiteY22" fmla="*/ 1916949 h 1916949"/>
                <a:gd name="connsiteX23" fmla="*/ 9848130 w 10530310"/>
                <a:gd name="connsiteY23" fmla="*/ 1916949 h 1916949"/>
                <a:gd name="connsiteX24" fmla="*/ 9386536 w 10530310"/>
                <a:gd name="connsiteY24" fmla="*/ 1916949 h 1916949"/>
                <a:gd name="connsiteX25" fmla="*/ 8628202 w 10530310"/>
                <a:gd name="connsiteY25" fmla="*/ 1916949 h 1916949"/>
                <a:gd name="connsiteX26" fmla="*/ 7869868 w 10530310"/>
                <a:gd name="connsiteY26" fmla="*/ 1916949 h 1916949"/>
                <a:gd name="connsiteX27" fmla="*/ 7210447 w 10530310"/>
                <a:gd name="connsiteY27" fmla="*/ 1916949 h 1916949"/>
                <a:gd name="connsiteX28" fmla="*/ 6748852 w 10530310"/>
                <a:gd name="connsiteY28" fmla="*/ 1916949 h 1916949"/>
                <a:gd name="connsiteX29" fmla="*/ 6089431 w 10530310"/>
                <a:gd name="connsiteY29" fmla="*/ 1916949 h 1916949"/>
                <a:gd name="connsiteX30" fmla="*/ 5726750 w 10530310"/>
                <a:gd name="connsiteY30" fmla="*/ 1916949 h 1916949"/>
                <a:gd name="connsiteX31" fmla="*/ 4968416 w 10530310"/>
                <a:gd name="connsiteY31" fmla="*/ 1916949 h 1916949"/>
                <a:gd name="connsiteX32" fmla="*/ 4407908 w 10530310"/>
                <a:gd name="connsiteY32" fmla="*/ 1916949 h 1916949"/>
                <a:gd name="connsiteX33" fmla="*/ 3550661 w 10530310"/>
                <a:gd name="connsiteY33" fmla="*/ 1916949 h 1916949"/>
                <a:gd name="connsiteX34" fmla="*/ 2891240 w 10530310"/>
                <a:gd name="connsiteY34" fmla="*/ 1916949 h 1916949"/>
                <a:gd name="connsiteX35" fmla="*/ 2132906 w 10530310"/>
                <a:gd name="connsiteY35" fmla="*/ 1916949 h 1916949"/>
                <a:gd name="connsiteX36" fmla="*/ 1671311 w 10530310"/>
                <a:gd name="connsiteY36" fmla="*/ 1916949 h 1916949"/>
                <a:gd name="connsiteX37" fmla="*/ 912977 w 10530310"/>
                <a:gd name="connsiteY37" fmla="*/ 1916949 h 1916949"/>
                <a:gd name="connsiteX38" fmla="*/ 319498 w 10530310"/>
                <a:gd name="connsiteY38" fmla="*/ 1916949 h 1916949"/>
                <a:gd name="connsiteX39" fmla="*/ 0 w 10530310"/>
                <a:gd name="connsiteY39" fmla="*/ 1597451 h 1916949"/>
                <a:gd name="connsiteX40" fmla="*/ 0 w 10530310"/>
                <a:gd name="connsiteY40" fmla="*/ 984034 h 1916949"/>
                <a:gd name="connsiteX41" fmla="*/ 0 w 10530310"/>
                <a:gd name="connsiteY41" fmla="*/ 319498 h 191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530310" h="1916949" fill="none" extrusionOk="0">
                  <a:moveTo>
                    <a:pt x="0" y="319498"/>
                  </a:moveTo>
                  <a:cubicBezTo>
                    <a:pt x="8348" y="123756"/>
                    <a:pt x="124317" y="28218"/>
                    <a:pt x="319498" y="0"/>
                  </a:cubicBezTo>
                  <a:cubicBezTo>
                    <a:pt x="440137" y="79"/>
                    <a:pt x="607375" y="6751"/>
                    <a:pt x="781093" y="0"/>
                  </a:cubicBezTo>
                  <a:cubicBezTo>
                    <a:pt x="954811" y="-6751"/>
                    <a:pt x="1220646" y="33127"/>
                    <a:pt x="1539427" y="0"/>
                  </a:cubicBezTo>
                  <a:cubicBezTo>
                    <a:pt x="1858208" y="-33127"/>
                    <a:pt x="1784071" y="-13927"/>
                    <a:pt x="2001021" y="0"/>
                  </a:cubicBezTo>
                  <a:cubicBezTo>
                    <a:pt x="2217971" y="13927"/>
                    <a:pt x="2380150" y="-11226"/>
                    <a:pt x="2660442" y="0"/>
                  </a:cubicBezTo>
                  <a:cubicBezTo>
                    <a:pt x="2940734" y="11226"/>
                    <a:pt x="2924500" y="9601"/>
                    <a:pt x="3023124" y="0"/>
                  </a:cubicBezTo>
                  <a:cubicBezTo>
                    <a:pt x="3121748" y="-9601"/>
                    <a:pt x="3240147" y="3391"/>
                    <a:pt x="3385805" y="0"/>
                  </a:cubicBezTo>
                  <a:cubicBezTo>
                    <a:pt x="3531463" y="-3391"/>
                    <a:pt x="3694828" y="18385"/>
                    <a:pt x="3847400" y="0"/>
                  </a:cubicBezTo>
                  <a:cubicBezTo>
                    <a:pt x="3999973" y="-18385"/>
                    <a:pt x="4184416" y="21482"/>
                    <a:pt x="4506821" y="0"/>
                  </a:cubicBezTo>
                  <a:cubicBezTo>
                    <a:pt x="4829226" y="-21482"/>
                    <a:pt x="4790815" y="-172"/>
                    <a:pt x="4869502" y="0"/>
                  </a:cubicBezTo>
                  <a:cubicBezTo>
                    <a:pt x="4948189" y="172"/>
                    <a:pt x="5312373" y="-5032"/>
                    <a:pt x="5528923" y="0"/>
                  </a:cubicBezTo>
                  <a:cubicBezTo>
                    <a:pt x="5745473" y="5032"/>
                    <a:pt x="6108663" y="-8276"/>
                    <a:pt x="6386171" y="0"/>
                  </a:cubicBezTo>
                  <a:cubicBezTo>
                    <a:pt x="6663679" y="8276"/>
                    <a:pt x="6798753" y="-27601"/>
                    <a:pt x="7045592" y="0"/>
                  </a:cubicBezTo>
                  <a:cubicBezTo>
                    <a:pt x="7292431" y="27601"/>
                    <a:pt x="7510835" y="7657"/>
                    <a:pt x="7803926" y="0"/>
                  </a:cubicBezTo>
                  <a:cubicBezTo>
                    <a:pt x="8097017" y="-7657"/>
                    <a:pt x="8208641" y="21038"/>
                    <a:pt x="8364433" y="0"/>
                  </a:cubicBezTo>
                  <a:cubicBezTo>
                    <a:pt x="8520225" y="-21038"/>
                    <a:pt x="8841408" y="-748"/>
                    <a:pt x="9122767" y="0"/>
                  </a:cubicBezTo>
                  <a:cubicBezTo>
                    <a:pt x="9404126" y="748"/>
                    <a:pt x="9326763" y="13363"/>
                    <a:pt x="9485449" y="0"/>
                  </a:cubicBezTo>
                  <a:cubicBezTo>
                    <a:pt x="9644135" y="-13363"/>
                    <a:pt x="9861436" y="-10537"/>
                    <a:pt x="10210812" y="0"/>
                  </a:cubicBezTo>
                  <a:cubicBezTo>
                    <a:pt x="10385110" y="-12540"/>
                    <a:pt x="10501506" y="115408"/>
                    <a:pt x="10530310" y="319498"/>
                  </a:cubicBezTo>
                  <a:cubicBezTo>
                    <a:pt x="10539260" y="493016"/>
                    <a:pt x="10501254" y="806056"/>
                    <a:pt x="10530310" y="984034"/>
                  </a:cubicBezTo>
                  <a:cubicBezTo>
                    <a:pt x="10559366" y="1162012"/>
                    <a:pt x="10526045" y="1471249"/>
                    <a:pt x="10530310" y="1597451"/>
                  </a:cubicBezTo>
                  <a:cubicBezTo>
                    <a:pt x="10549160" y="1746650"/>
                    <a:pt x="10405682" y="1920047"/>
                    <a:pt x="10210812" y="1916949"/>
                  </a:cubicBezTo>
                  <a:cubicBezTo>
                    <a:pt x="10129873" y="1933776"/>
                    <a:pt x="9960361" y="1929885"/>
                    <a:pt x="9848130" y="1916949"/>
                  </a:cubicBezTo>
                  <a:cubicBezTo>
                    <a:pt x="9735899" y="1904013"/>
                    <a:pt x="9590774" y="1913653"/>
                    <a:pt x="9386536" y="1916949"/>
                  </a:cubicBezTo>
                  <a:cubicBezTo>
                    <a:pt x="9182298" y="1920245"/>
                    <a:pt x="8835619" y="1926676"/>
                    <a:pt x="8628202" y="1916949"/>
                  </a:cubicBezTo>
                  <a:cubicBezTo>
                    <a:pt x="8420785" y="1907222"/>
                    <a:pt x="8143682" y="1934421"/>
                    <a:pt x="7869868" y="1916949"/>
                  </a:cubicBezTo>
                  <a:cubicBezTo>
                    <a:pt x="7596054" y="1899477"/>
                    <a:pt x="7475362" y="1908556"/>
                    <a:pt x="7210447" y="1916949"/>
                  </a:cubicBezTo>
                  <a:cubicBezTo>
                    <a:pt x="6945532" y="1925342"/>
                    <a:pt x="6919481" y="1907991"/>
                    <a:pt x="6748852" y="1916949"/>
                  </a:cubicBezTo>
                  <a:cubicBezTo>
                    <a:pt x="6578224" y="1925907"/>
                    <a:pt x="6366273" y="1923450"/>
                    <a:pt x="6089431" y="1916949"/>
                  </a:cubicBezTo>
                  <a:cubicBezTo>
                    <a:pt x="5812589" y="1910448"/>
                    <a:pt x="5836758" y="1904281"/>
                    <a:pt x="5726750" y="1916949"/>
                  </a:cubicBezTo>
                  <a:cubicBezTo>
                    <a:pt x="5616742" y="1929617"/>
                    <a:pt x="5326539" y="1951663"/>
                    <a:pt x="4968416" y="1916949"/>
                  </a:cubicBezTo>
                  <a:cubicBezTo>
                    <a:pt x="4610293" y="1882235"/>
                    <a:pt x="4645610" y="1943825"/>
                    <a:pt x="4407908" y="1916949"/>
                  </a:cubicBezTo>
                  <a:cubicBezTo>
                    <a:pt x="4170206" y="1890073"/>
                    <a:pt x="3808305" y="1945679"/>
                    <a:pt x="3550661" y="1916949"/>
                  </a:cubicBezTo>
                  <a:cubicBezTo>
                    <a:pt x="3293017" y="1888219"/>
                    <a:pt x="3132565" y="1936383"/>
                    <a:pt x="2891240" y="1916949"/>
                  </a:cubicBezTo>
                  <a:cubicBezTo>
                    <a:pt x="2649915" y="1897515"/>
                    <a:pt x="2351097" y="1941721"/>
                    <a:pt x="2132906" y="1916949"/>
                  </a:cubicBezTo>
                  <a:cubicBezTo>
                    <a:pt x="1914715" y="1892177"/>
                    <a:pt x="1850299" y="1904905"/>
                    <a:pt x="1671311" y="1916949"/>
                  </a:cubicBezTo>
                  <a:cubicBezTo>
                    <a:pt x="1492324" y="1928993"/>
                    <a:pt x="1134072" y="1911270"/>
                    <a:pt x="912977" y="1916949"/>
                  </a:cubicBezTo>
                  <a:cubicBezTo>
                    <a:pt x="691882" y="1922628"/>
                    <a:pt x="491342" y="1940323"/>
                    <a:pt x="319498" y="1916949"/>
                  </a:cubicBezTo>
                  <a:cubicBezTo>
                    <a:pt x="140455" y="1923115"/>
                    <a:pt x="20217" y="1772586"/>
                    <a:pt x="0" y="1597451"/>
                  </a:cubicBezTo>
                  <a:cubicBezTo>
                    <a:pt x="22983" y="1303014"/>
                    <a:pt x="10033" y="1195512"/>
                    <a:pt x="0" y="984034"/>
                  </a:cubicBezTo>
                  <a:cubicBezTo>
                    <a:pt x="-10033" y="772556"/>
                    <a:pt x="-22196" y="537916"/>
                    <a:pt x="0" y="319498"/>
                  </a:cubicBezTo>
                  <a:close/>
                </a:path>
                <a:path w="10530310" h="1916949" stroke="0" extrusionOk="0">
                  <a:moveTo>
                    <a:pt x="0" y="319498"/>
                  </a:moveTo>
                  <a:cubicBezTo>
                    <a:pt x="11596" y="147219"/>
                    <a:pt x="137231" y="-33484"/>
                    <a:pt x="319498" y="0"/>
                  </a:cubicBezTo>
                  <a:cubicBezTo>
                    <a:pt x="476794" y="4540"/>
                    <a:pt x="613493" y="14436"/>
                    <a:pt x="781093" y="0"/>
                  </a:cubicBezTo>
                  <a:cubicBezTo>
                    <a:pt x="948694" y="-14436"/>
                    <a:pt x="1015795" y="-8894"/>
                    <a:pt x="1242687" y="0"/>
                  </a:cubicBezTo>
                  <a:cubicBezTo>
                    <a:pt x="1469579" y="8894"/>
                    <a:pt x="1726681" y="-37397"/>
                    <a:pt x="2001021" y="0"/>
                  </a:cubicBezTo>
                  <a:cubicBezTo>
                    <a:pt x="2275361" y="37397"/>
                    <a:pt x="2433995" y="8490"/>
                    <a:pt x="2858269" y="0"/>
                  </a:cubicBezTo>
                  <a:cubicBezTo>
                    <a:pt x="3282543" y="-8490"/>
                    <a:pt x="3369058" y="-24617"/>
                    <a:pt x="3517690" y="0"/>
                  </a:cubicBezTo>
                  <a:cubicBezTo>
                    <a:pt x="3666322" y="24617"/>
                    <a:pt x="3890304" y="13429"/>
                    <a:pt x="4078197" y="0"/>
                  </a:cubicBezTo>
                  <a:cubicBezTo>
                    <a:pt x="4266090" y="-13429"/>
                    <a:pt x="4302602" y="9755"/>
                    <a:pt x="4440879" y="0"/>
                  </a:cubicBezTo>
                  <a:cubicBezTo>
                    <a:pt x="4579156" y="-9755"/>
                    <a:pt x="4826629" y="-21958"/>
                    <a:pt x="5100300" y="0"/>
                  </a:cubicBezTo>
                  <a:cubicBezTo>
                    <a:pt x="5373971" y="21958"/>
                    <a:pt x="5441756" y="-20446"/>
                    <a:pt x="5759721" y="0"/>
                  </a:cubicBezTo>
                  <a:cubicBezTo>
                    <a:pt x="6077686" y="20446"/>
                    <a:pt x="6120350" y="-12783"/>
                    <a:pt x="6221315" y="0"/>
                  </a:cubicBezTo>
                  <a:cubicBezTo>
                    <a:pt x="6322280" y="12783"/>
                    <a:pt x="6460525" y="-3043"/>
                    <a:pt x="6583997" y="0"/>
                  </a:cubicBezTo>
                  <a:cubicBezTo>
                    <a:pt x="6707469" y="3043"/>
                    <a:pt x="6793120" y="-2693"/>
                    <a:pt x="6946678" y="0"/>
                  </a:cubicBezTo>
                  <a:cubicBezTo>
                    <a:pt x="7100236" y="2693"/>
                    <a:pt x="7478346" y="-29684"/>
                    <a:pt x="7803926" y="0"/>
                  </a:cubicBezTo>
                  <a:cubicBezTo>
                    <a:pt x="8129506" y="29684"/>
                    <a:pt x="8111154" y="-26564"/>
                    <a:pt x="8364433" y="0"/>
                  </a:cubicBezTo>
                  <a:cubicBezTo>
                    <a:pt x="8617712" y="26564"/>
                    <a:pt x="8695392" y="-14879"/>
                    <a:pt x="8826028" y="0"/>
                  </a:cubicBezTo>
                  <a:cubicBezTo>
                    <a:pt x="8956664" y="14879"/>
                    <a:pt x="9319488" y="30568"/>
                    <a:pt x="9485449" y="0"/>
                  </a:cubicBezTo>
                  <a:cubicBezTo>
                    <a:pt x="9651410" y="-30568"/>
                    <a:pt x="9966725" y="-28538"/>
                    <a:pt x="10210812" y="0"/>
                  </a:cubicBezTo>
                  <a:cubicBezTo>
                    <a:pt x="10380461" y="18212"/>
                    <a:pt x="10537551" y="146557"/>
                    <a:pt x="10530310" y="319498"/>
                  </a:cubicBezTo>
                  <a:cubicBezTo>
                    <a:pt x="10514083" y="600086"/>
                    <a:pt x="10558223" y="702889"/>
                    <a:pt x="10530310" y="920136"/>
                  </a:cubicBezTo>
                  <a:cubicBezTo>
                    <a:pt x="10502397" y="1137383"/>
                    <a:pt x="10506909" y="1346275"/>
                    <a:pt x="10530310" y="1597451"/>
                  </a:cubicBezTo>
                  <a:cubicBezTo>
                    <a:pt x="10534766" y="1772282"/>
                    <a:pt x="10392110" y="1919745"/>
                    <a:pt x="10210812" y="1916949"/>
                  </a:cubicBezTo>
                  <a:cubicBezTo>
                    <a:pt x="9915114" y="1891639"/>
                    <a:pt x="9709938" y="1903098"/>
                    <a:pt x="9551391" y="1916949"/>
                  </a:cubicBezTo>
                  <a:cubicBezTo>
                    <a:pt x="9392844" y="1930800"/>
                    <a:pt x="9064865" y="1901038"/>
                    <a:pt x="8891970" y="1916949"/>
                  </a:cubicBezTo>
                  <a:cubicBezTo>
                    <a:pt x="8719075" y="1932860"/>
                    <a:pt x="8305591" y="1944453"/>
                    <a:pt x="8133636" y="1916949"/>
                  </a:cubicBezTo>
                  <a:cubicBezTo>
                    <a:pt x="7961681" y="1889445"/>
                    <a:pt x="7769739" y="1902683"/>
                    <a:pt x="7573128" y="1916949"/>
                  </a:cubicBezTo>
                  <a:cubicBezTo>
                    <a:pt x="7376517" y="1931215"/>
                    <a:pt x="6986328" y="1879922"/>
                    <a:pt x="6814794" y="1916949"/>
                  </a:cubicBezTo>
                  <a:cubicBezTo>
                    <a:pt x="6643260" y="1953976"/>
                    <a:pt x="6420392" y="1909794"/>
                    <a:pt x="6254286" y="1916949"/>
                  </a:cubicBezTo>
                  <a:cubicBezTo>
                    <a:pt x="6088180" y="1924104"/>
                    <a:pt x="5638829" y="1886786"/>
                    <a:pt x="5397039" y="1916949"/>
                  </a:cubicBezTo>
                  <a:cubicBezTo>
                    <a:pt x="5155249" y="1947112"/>
                    <a:pt x="5163385" y="1930465"/>
                    <a:pt x="5034358" y="1916949"/>
                  </a:cubicBezTo>
                  <a:cubicBezTo>
                    <a:pt x="4905331" y="1903433"/>
                    <a:pt x="4717994" y="1898028"/>
                    <a:pt x="4572763" y="1916949"/>
                  </a:cubicBezTo>
                  <a:cubicBezTo>
                    <a:pt x="4427532" y="1935870"/>
                    <a:pt x="4212766" y="1922486"/>
                    <a:pt x="3913342" y="1916949"/>
                  </a:cubicBezTo>
                  <a:cubicBezTo>
                    <a:pt x="3613918" y="1911412"/>
                    <a:pt x="3593565" y="1918015"/>
                    <a:pt x="3352834" y="1916949"/>
                  </a:cubicBezTo>
                  <a:cubicBezTo>
                    <a:pt x="3112103" y="1915883"/>
                    <a:pt x="2989765" y="1908743"/>
                    <a:pt x="2891240" y="1916949"/>
                  </a:cubicBezTo>
                  <a:cubicBezTo>
                    <a:pt x="2792715" y="1925155"/>
                    <a:pt x="2380090" y="1888368"/>
                    <a:pt x="2033992" y="1916949"/>
                  </a:cubicBezTo>
                  <a:cubicBezTo>
                    <a:pt x="1687894" y="1945530"/>
                    <a:pt x="1771169" y="1923493"/>
                    <a:pt x="1671311" y="1916949"/>
                  </a:cubicBezTo>
                  <a:cubicBezTo>
                    <a:pt x="1571453" y="1910405"/>
                    <a:pt x="1399336" y="1900973"/>
                    <a:pt x="1209716" y="1916949"/>
                  </a:cubicBezTo>
                  <a:cubicBezTo>
                    <a:pt x="1020097" y="1932925"/>
                    <a:pt x="614799" y="1936986"/>
                    <a:pt x="319498" y="1916949"/>
                  </a:cubicBezTo>
                  <a:cubicBezTo>
                    <a:pt x="153216" y="1946777"/>
                    <a:pt x="-14044" y="1789030"/>
                    <a:pt x="0" y="1597451"/>
                  </a:cubicBezTo>
                  <a:cubicBezTo>
                    <a:pt x="-17467" y="1461715"/>
                    <a:pt x="9654" y="1116319"/>
                    <a:pt x="0" y="958475"/>
                  </a:cubicBezTo>
                  <a:cubicBezTo>
                    <a:pt x="-9654" y="800631"/>
                    <a:pt x="25440" y="480754"/>
                    <a:pt x="0" y="319498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D3A5334-CF14-58D2-34A3-6AEFBFA3B948}"/>
                </a:ext>
              </a:extLst>
            </p:cNvPr>
            <p:cNvSpPr txBox="1"/>
            <p:nvPr/>
          </p:nvSpPr>
          <p:spPr>
            <a:xfrm>
              <a:off x="1028128" y="566488"/>
              <a:ext cx="1053031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Vì sao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phải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quan tâm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đến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hàng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xóm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giềng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 </a:t>
              </a:r>
            </a:p>
          </p:txBody>
        </p:sp>
        <p:pic>
          <p:nvPicPr>
            <p:cNvPr id="17" name="Hình ảnh 16" descr="Ảnh có chứa văn bản, mẫu họa&#10;&#10;Mô tả được tạo tự động">
              <a:extLst>
                <a:ext uri="{FF2B5EF4-FFF2-40B4-BE49-F238E27FC236}">
                  <a16:creationId xmlns:a16="http://schemas.microsoft.com/office/drawing/2014/main" id="{2BCE3647-671D-79D0-7720-638E6E556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704" b="63704" l="5625" r="24792">
                          <a14:foregroundMark x1="14792" y1="63704" x2="14792" y2="637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" t="18907" r="72798" b="32879"/>
            <a:stretch/>
          </p:blipFill>
          <p:spPr>
            <a:xfrm rot="20531570">
              <a:off x="129335" y="743213"/>
              <a:ext cx="1694728" cy="1917864"/>
            </a:xfrm>
            <a:prstGeom prst="rect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66B785F3-1440-5011-46C2-A31E46BFD692}"/>
              </a:ext>
            </a:extLst>
          </p:cNvPr>
          <p:cNvGrpSpPr/>
          <p:nvPr/>
        </p:nvGrpSpPr>
        <p:grpSpPr>
          <a:xfrm>
            <a:off x="268796" y="2583258"/>
            <a:ext cx="11486928" cy="2140696"/>
            <a:chOff x="268796" y="2583258"/>
            <a:chExt cx="11486928" cy="2140696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8FA57887-AAC7-ECE8-65EC-1F688E5F316E}"/>
                </a:ext>
              </a:extLst>
            </p:cNvPr>
            <p:cNvSpPr/>
            <p:nvPr/>
          </p:nvSpPr>
          <p:spPr>
            <a:xfrm>
              <a:off x="1028128" y="2583258"/>
              <a:ext cx="10727596" cy="1916949"/>
            </a:xfrm>
            <a:custGeom>
              <a:avLst/>
              <a:gdLst>
                <a:gd name="connsiteX0" fmla="*/ 0 w 10727596"/>
                <a:gd name="connsiteY0" fmla="*/ 319498 h 1916949"/>
                <a:gd name="connsiteX1" fmla="*/ 319498 w 10727596"/>
                <a:gd name="connsiteY1" fmla="*/ 0 h 1916949"/>
                <a:gd name="connsiteX2" fmla="*/ 790299 w 10727596"/>
                <a:gd name="connsiteY2" fmla="*/ 0 h 1916949"/>
                <a:gd name="connsiteX3" fmla="*/ 1563759 w 10727596"/>
                <a:gd name="connsiteY3" fmla="*/ 0 h 1916949"/>
                <a:gd name="connsiteX4" fmla="*/ 2034560 w 10727596"/>
                <a:gd name="connsiteY4" fmla="*/ 0 h 1916949"/>
                <a:gd name="connsiteX5" fmla="*/ 2707133 w 10727596"/>
                <a:gd name="connsiteY5" fmla="*/ 0 h 1916949"/>
                <a:gd name="connsiteX6" fmla="*/ 3077049 w 10727596"/>
                <a:gd name="connsiteY6" fmla="*/ 0 h 1916949"/>
                <a:gd name="connsiteX7" fmla="*/ 3446964 w 10727596"/>
                <a:gd name="connsiteY7" fmla="*/ 0 h 1916949"/>
                <a:gd name="connsiteX8" fmla="*/ 3917765 w 10727596"/>
                <a:gd name="connsiteY8" fmla="*/ 0 h 1916949"/>
                <a:gd name="connsiteX9" fmla="*/ 4590339 w 10727596"/>
                <a:gd name="connsiteY9" fmla="*/ 0 h 1916949"/>
                <a:gd name="connsiteX10" fmla="*/ 4960254 w 10727596"/>
                <a:gd name="connsiteY10" fmla="*/ 0 h 1916949"/>
                <a:gd name="connsiteX11" fmla="*/ 5632827 w 10727596"/>
                <a:gd name="connsiteY11" fmla="*/ 0 h 1916949"/>
                <a:gd name="connsiteX12" fmla="*/ 6507173 w 10727596"/>
                <a:gd name="connsiteY12" fmla="*/ 0 h 1916949"/>
                <a:gd name="connsiteX13" fmla="*/ 7179746 w 10727596"/>
                <a:gd name="connsiteY13" fmla="*/ 0 h 1916949"/>
                <a:gd name="connsiteX14" fmla="*/ 7953205 w 10727596"/>
                <a:gd name="connsiteY14" fmla="*/ 0 h 1916949"/>
                <a:gd name="connsiteX15" fmla="*/ 8524893 w 10727596"/>
                <a:gd name="connsiteY15" fmla="*/ 0 h 1916949"/>
                <a:gd name="connsiteX16" fmla="*/ 9298352 w 10727596"/>
                <a:gd name="connsiteY16" fmla="*/ 0 h 1916949"/>
                <a:gd name="connsiteX17" fmla="*/ 9668267 w 10727596"/>
                <a:gd name="connsiteY17" fmla="*/ 0 h 1916949"/>
                <a:gd name="connsiteX18" fmla="*/ 10408098 w 10727596"/>
                <a:gd name="connsiteY18" fmla="*/ 0 h 1916949"/>
                <a:gd name="connsiteX19" fmla="*/ 10727596 w 10727596"/>
                <a:gd name="connsiteY19" fmla="*/ 319498 h 1916949"/>
                <a:gd name="connsiteX20" fmla="*/ 10727596 w 10727596"/>
                <a:gd name="connsiteY20" fmla="*/ 984034 h 1916949"/>
                <a:gd name="connsiteX21" fmla="*/ 10727596 w 10727596"/>
                <a:gd name="connsiteY21" fmla="*/ 1597451 h 1916949"/>
                <a:gd name="connsiteX22" fmla="*/ 10408098 w 10727596"/>
                <a:gd name="connsiteY22" fmla="*/ 1916949 h 1916949"/>
                <a:gd name="connsiteX23" fmla="*/ 10038183 w 10727596"/>
                <a:gd name="connsiteY23" fmla="*/ 1916949 h 1916949"/>
                <a:gd name="connsiteX24" fmla="*/ 9567381 w 10727596"/>
                <a:gd name="connsiteY24" fmla="*/ 1916949 h 1916949"/>
                <a:gd name="connsiteX25" fmla="*/ 8793922 w 10727596"/>
                <a:gd name="connsiteY25" fmla="*/ 1916949 h 1916949"/>
                <a:gd name="connsiteX26" fmla="*/ 8020463 w 10727596"/>
                <a:gd name="connsiteY26" fmla="*/ 1916949 h 1916949"/>
                <a:gd name="connsiteX27" fmla="*/ 7347889 w 10727596"/>
                <a:gd name="connsiteY27" fmla="*/ 1916949 h 1916949"/>
                <a:gd name="connsiteX28" fmla="*/ 6877088 w 10727596"/>
                <a:gd name="connsiteY28" fmla="*/ 1916949 h 1916949"/>
                <a:gd name="connsiteX29" fmla="*/ 6204515 w 10727596"/>
                <a:gd name="connsiteY29" fmla="*/ 1916949 h 1916949"/>
                <a:gd name="connsiteX30" fmla="*/ 5834599 w 10727596"/>
                <a:gd name="connsiteY30" fmla="*/ 1916949 h 1916949"/>
                <a:gd name="connsiteX31" fmla="*/ 5061140 w 10727596"/>
                <a:gd name="connsiteY31" fmla="*/ 1916949 h 1916949"/>
                <a:gd name="connsiteX32" fmla="*/ 4489453 w 10727596"/>
                <a:gd name="connsiteY32" fmla="*/ 1916949 h 1916949"/>
                <a:gd name="connsiteX33" fmla="*/ 3615107 w 10727596"/>
                <a:gd name="connsiteY33" fmla="*/ 1916949 h 1916949"/>
                <a:gd name="connsiteX34" fmla="*/ 2942534 w 10727596"/>
                <a:gd name="connsiteY34" fmla="*/ 1916949 h 1916949"/>
                <a:gd name="connsiteX35" fmla="*/ 2169075 w 10727596"/>
                <a:gd name="connsiteY35" fmla="*/ 1916949 h 1916949"/>
                <a:gd name="connsiteX36" fmla="*/ 1698273 w 10727596"/>
                <a:gd name="connsiteY36" fmla="*/ 1916949 h 1916949"/>
                <a:gd name="connsiteX37" fmla="*/ 924814 w 10727596"/>
                <a:gd name="connsiteY37" fmla="*/ 1916949 h 1916949"/>
                <a:gd name="connsiteX38" fmla="*/ 319498 w 10727596"/>
                <a:gd name="connsiteY38" fmla="*/ 1916949 h 1916949"/>
                <a:gd name="connsiteX39" fmla="*/ 0 w 10727596"/>
                <a:gd name="connsiteY39" fmla="*/ 1597451 h 1916949"/>
                <a:gd name="connsiteX40" fmla="*/ 0 w 10727596"/>
                <a:gd name="connsiteY40" fmla="*/ 984034 h 1916949"/>
                <a:gd name="connsiteX41" fmla="*/ 0 w 10727596"/>
                <a:gd name="connsiteY41" fmla="*/ 319498 h 191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727596" h="1916949" fill="none" extrusionOk="0">
                  <a:moveTo>
                    <a:pt x="0" y="319498"/>
                  </a:moveTo>
                  <a:cubicBezTo>
                    <a:pt x="8348" y="123756"/>
                    <a:pt x="124317" y="28218"/>
                    <a:pt x="319498" y="0"/>
                  </a:cubicBezTo>
                  <a:cubicBezTo>
                    <a:pt x="523171" y="22442"/>
                    <a:pt x="639247" y="10837"/>
                    <a:pt x="790299" y="0"/>
                  </a:cubicBezTo>
                  <a:cubicBezTo>
                    <a:pt x="941351" y="-10837"/>
                    <a:pt x="1244597" y="26900"/>
                    <a:pt x="1563759" y="0"/>
                  </a:cubicBezTo>
                  <a:cubicBezTo>
                    <a:pt x="1882921" y="-26900"/>
                    <a:pt x="1884352" y="21246"/>
                    <a:pt x="2034560" y="0"/>
                  </a:cubicBezTo>
                  <a:cubicBezTo>
                    <a:pt x="2184768" y="-21246"/>
                    <a:pt x="2503837" y="10877"/>
                    <a:pt x="2707133" y="0"/>
                  </a:cubicBezTo>
                  <a:cubicBezTo>
                    <a:pt x="2910429" y="-10877"/>
                    <a:pt x="2952164" y="8570"/>
                    <a:pt x="3077049" y="0"/>
                  </a:cubicBezTo>
                  <a:cubicBezTo>
                    <a:pt x="3201934" y="-8570"/>
                    <a:pt x="3367834" y="-3758"/>
                    <a:pt x="3446964" y="0"/>
                  </a:cubicBezTo>
                  <a:cubicBezTo>
                    <a:pt x="3526094" y="3758"/>
                    <a:pt x="3750573" y="-23142"/>
                    <a:pt x="3917765" y="0"/>
                  </a:cubicBezTo>
                  <a:cubicBezTo>
                    <a:pt x="4084957" y="23142"/>
                    <a:pt x="4381297" y="-31012"/>
                    <a:pt x="4590339" y="0"/>
                  </a:cubicBezTo>
                  <a:cubicBezTo>
                    <a:pt x="4799381" y="31012"/>
                    <a:pt x="4842914" y="9322"/>
                    <a:pt x="4960254" y="0"/>
                  </a:cubicBezTo>
                  <a:cubicBezTo>
                    <a:pt x="5077595" y="-9322"/>
                    <a:pt x="5372065" y="-22913"/>
                    <a:pt x="5632827" y="0"/>
                  </a:cubicBezTo>
                  <a:cubicBezTo>
                    <a:pt x="5893589" y="22913"/>
                    <a:pt x="6106884" y="-17899"/>
                    <a:pt x="6507173" y="0"/>
                  </a:cubicBezTo>
                  <a:cubicBezTo>
                    <a:pt x="6907462" y="17899"/>
                    <a:pt x="7025012" y="23983"/>
                    <a:pt x="7179746" y="0"/>
                  </a:cubicBezTo>
                  <a:cubicBezTo>
                    <a:pt x="7334480" y="-23983"/>
                    <a:pt x="7651551" y="29200"/>
                    <a:pt x="7953205" y="0"/>
                  </a:cubicBezTo>
                  <a:cubicBezTo>
                    <a:pt x="8254859" y="-29200"/>
                    <a:pt x="8340887" y="-9967"/>
                    <a:pt x="8524893" y="0"/>
                  </a:cubicBezTo>
                  <a:cubicBezTo>
                    <a:pt x="8708899" y="9967"/>
                    <a:pt x="9009624" y="31404"/>
                    <a:pt x="9298352" y="0"/>
                  </a:cubicBezTo>
                  <a:cubicBezTo>
                    <a:pt x="9587080" y="-31404"/>
                    <a:pt x="9537015" y="-2210"/>
                    <a:pt x="9668267" y="0"/>
                  </a:cubicBezTo>
                  <a:cubicBezTo>
                    <a:pt x="9799520" y="2210"/>
                    <a:pt x="10191288" y="31061"/>
                    <a:pt x="10408098" y="0"/>
                  </a:cubicBezTo>
                  <a:cubicBezTo>
                    <a:pt x="10582396" y="-12540"/>
                    <a:pt x="10698792" y="115408"/>
                    <a:pt x="10727596" y="319498"/>
                  </a:cubicBezTo>
                  <a:cubicBezTo>
                    <a:pt x="10736546" y="493016"/>
                    <a:pt x="10698540" y="806056"/>
                    <a:pt x="10727596" y="984034"/>
                  </a:cubicBezTo>
                  <a:cubicBezTo>
                    <a:pt x="10756652" y="1162012"/>
                    <a:pt x="10723331" y="1471249"/>
                    <a:pt x="10727596" y="1597451"/>
                  </a:cubicBezTo>
                  <a:cubicBezTo>
                    <a:pt x="10746446" y="1746650"/>
                    <a:pt x="10602968" y="1920047"/>
                    <a:pt x="10408098" y="1916949"/>
                  </a:cubicBezTo>
                  <a:cubicBezTo>
                    <a:pt x="10246584" y="1928618"/>
                    <a:pt x="10154493" y="1905021"/>
                    <a:pt x="10038183" y="1916949"/>
                  </a:cubicBezTo>
                  <a:cubicBezTo>
                    <a:pt x="9921873" y="1928877"/>
                    <a:pt x="9760511" y="1924807"/>
                    <a:pt x="9567381" y="1916949"/>
                  </a:cubicBezTo>
                  <a:cubicBezTo>
                    <a:pt x="9374251" y="1909091"/>
                    <a:pt x="9073639" y="1936947"/>
                    <a:pt x="8793922" y="1916949"/>
                  </a:cubicBezTo>
                  <a:cubicBezTo>
                    <a:pt x="8514205" y="1896951"/>
                    <a:pt x="8292021" y="1909258"/>
                    <a:pt x="8020463" y="1916949"/>
                  </a:cubicBezTo>
                  <a:cubicBezTo>
                    <a:pt x="7748905" y="1924640"/>
                    <a:pt x="7492741" y="1899835"/>
                    <a:pt x="7347889" y="1916949"/>
                  </a:cubicBezTo>
                  <a:cubicBezTo>
                    <a:pt x="7203037" y="1934063"/>
                    <a:pt x="7073524" y="1911489"/>
                    <a:pt x="6877088" y="1916949"/>
                  </a:cubicBezTo>
                  <a:cubicBezTo>
                    <a:pt x="6680652" y="1922409"/>
                    <a:pt x="6394968" y="1908508"/>
                    <a:pt x="6204515" y="1916949"/>
                  </a:cubicBezTo>
                  <a:cubicBezTo>
                    <a:pt x="6014062" y="1925390"/>
                    <a:pt x="5917528" y="1928348"/>
                    <a:pt x="5834599" y="1916949"/>
                  </a:cubicBezTo>
                  <a:cubicBezTo>
                    <a:pt x="5751670" y="1905550"/>
                    <a:pt x="5330043" y="1919846"/>
                    <a:pt x="5061140" y="1916949"/>
                  </a:cubicBezTo>
                  <a:cubicBezTo>
                    <a:pt x="4792237" y="1914052"/>
                    <a:pt x="4741586" y="1908699"/>
                    <a:pt x="4489453" y="1916949"/>
                  </a:cubicBezTo>
                  <a:cubicBezTo>
                    <a:pt x="4237320" y="1925199"/>
                    <a:pt x="3818087" y="1943624"/>
                    <a:pt x="3615107" y="1916949"/>
                  </a:cubicBezTo>
                  <a:cubicBezTo>
                    <a:pt x="3412127" y="1890274"/>
                    <a:pt x="3158117" y="1943983"/>
                    <a:pt x="2942534" y="1916949"/>
                  </a:cubicBezTo>
                  <a:cubicBezTo>
                    <a:pt x="2726951" y="1889915"/>
                    <a:pt x="2542937" y="1896206"/>
                    <a:pt x="2169075" y="1916949"/>
                  </a:cubicBezTo>
                  <a:cubicBezTo>
                    <a:pt x="1795213" y="1937692"/>
                    <a:pt x="1849754" y="1914547"/>
                    <a:pt x="1698273" y="1916949"/>
                  </a:cubicBezTo>
                  <a:cubicBezTo>
                    <a:pt x="1546792" y="1919351"/>
                    <a:pt x="1272591" y="1937038"/>
                    <a:pt x="924814" y="1916949"/>
                  </a:cubicBezTo>
                  <a:cubicBezTo>
                    <a:pt x="577037" y="1896860"/>
                    <a:pt x="560210" y="1941347"/>
                    <a:pt x="319498" y="1916949"/>
                  </a:cubicBezTo>
                  <a:cubicBezTo>
                    <a:pt x="140455" y="1923115"/>
                    <a:pt x="20217" y="1772586"/>
                    <a:pt x="0" y="1597451"/>
                  </a:cubicBezTo>
                  <a:cubicBezTo>
                    <a:pt x="22983" y="1303014"/>
                    <a:pt x="10033" y="1195512"/>
                    <a:pt x="0" y="984034"/>
                  </a:cubicBezTo>
                  <a:cubicBezTo>
                    <a:pt x="-10033" y="772556"/>
                    <a:pt x="-22196" y="537916"/>
                    <a:pt x="0" y="319498"/>
                  </a:cubicBezTo>
                  <a:close/>
                </a:path>
                <a:path w="10727596" h="1916949" stroke="0" extrusionOk="0">
                  <a:moveTo>
                    <a:pt x="0" y="319498"/>
                  </a:moveTo>
                  <a:cubicBezTo>
                    <a:pt x="11596" y="147219"/>
                    <a:pt x="137231" y="-33484"/>
                    <a:pt x="319498" y="0"/>
                  </a:cubicBezTo>
                  <a:cubicBezTo>
                    <a:pt x="417316" y="23463"/>
                    <a:pt x="608013" y="-15480"/>
                    <a:pt x="790299" y="0"/>
                  </a:cubicBezTo>
                  <a:cubicBezTo>
                    <a:pt x="972585" y="15480"/>
                    <a:pt x="1116489" y="6608"/>
                    <a:pt x="1261101" y="0"/>
                  </a:cubicBezTo>
                  <a:cubicBezTo>
                    <a:pt x="1405713" y="-6608"/>
                    <a:pt x="1811550" y="19826"/>
                    <a:pt x="2034560" y="0"/>
                  </a:cubicBezTo>
                  <a:cubicBezTo>
                    <a:pt x="2257570" y="-19826"/>
                    <a:pt x="2562794" y="22919"/>
                    <a:pt x="2908905" y="0"/>
                  </a:cubicBezTo>
                  <a:cubicBezTo>
                    <a:pt x="3255017" y="-22919"/>
                    <a:pt x="3253324" y="-20459"/>
                    <a:pt x="3581479" y="0"/>
                  </a:cubicBezTo>
                  <a:cubicBezTo>
                    <a:pt x="3909634" y="20459"/>
                    <a:pt x="4010852" y="-21858"/>
                    <a:pt x="4153166" y="0"/>
                  </a:cubicBezTo>
                  <a:cubicBezTo>
                    <a:pt x="4295480" y="21858"/>
                    <a:pt x="4440671" y="15900"/>
                    <a:pt x="4523081" y="0"/>
                  </a:cubicBezTo>
                  <a:cubicBezTo>
                    <a:pt x="4605491" y="-15900"/>
                    <a:pt x="4902195" y="-30525"/>
                    <a:pt x="5195655" y="0"/>
                  </a:cubicBezTo>
                  <a:cubicBezTo>
                    <a:pt x="5489115" y="30525"/>
                    <a:pt x="5721993" y="-24183"/>
                    <a:pt x="5868228" y="0"/>
                  </a:cubicBezTo>
                  <a:cubicBezTo>
                    <a:pt x="6014463" y="24183"/>
                    <a:pt x="6112436" y="-3513"/>
                    <a:pt x="6339029" y="0"/>
                  </a:cubicBezTo>
                  <a:cubicBezTo>
                    <a:pt x="6565622" y="3513"/>
                    <a:pt x="6574303" y="-10485"/>
                    <a:pt x="6708945" y="0"/>
                  </a:cubicBezTo>
                  <a:cubicBezTo>
                    <a:pt x="6843587" y="10485"/>
                    <a:pt x="6909228" y="14615"/>
                    <a:pt x="7078860" y="0"/>
                  </a:cubicBezTo>
                  <a:cubicBezTo>
                    <a:pt x="7248492" y="-14615"/>
                    <a:pt x="7687260" y="35730"/>
                    <a:pt x="7953205" y="0"/>
                  </a:cubicBezTo>
                  <a:cubicBezTo>
                    <a:pt x="8219151" y="-35730"/>
                    <a:pt x="8253633" y="25449"/>
                    <a:pt x="8524893" y="0"/>
                  </a:cubicBezTo>
                  <a:cubicBezTo>
                    <a:pt x="8796153" y="-25449"/>
                    <a:pt x="8840066" y="942"/>
                    <a:pt x="8995694" y="0"/>
                  </a:cubicBezTo>
                  <a:cubicBezTo>
                    <a:pt x="9151322" y="-942"/>
                    <a:pt x="9495070" y="25536"/>
                    <a:pt x="9668267" y="0"/>
                  </a:cubicBezTo>
                  <a:cubicBezTo>
                    <a:pt x="9841464" y="-25536"/>
                    <a:pt x="10205224" y="-1758"/>
                    <a:pt x="10408098" y="0"/>
                  </a:cubicBezTo>
                  <a:cubicBezTo>
                    <a:pt x="10577747" y="18212"/>
                    <a:pt x="10734837" y="146557"/>
                    <a:pt x="10727596" y="319498"/>
                  </a:cubicBezTo>
                  <a:cubicBezTo>
                    <a:pt x="10711369" y="600086"/>
                    <a:pt x="10755509" y="702889"/>
                    <a:pt x="10727596" y="920136"/>
                  </a:cubicBezTo>
                  <a:cubicBezTo>
                    <a:pt x="10699683" y="1137383"/>
                    <a:pt x="10704195" y="1346275"/>
                    <a:pt x="10727596" y="1597451"/>
                  </a:cubicBezTo>
                  <a:cubicBezTo>
                    <a:pt x="10732052" y="1772282"/>
                    <a:pt x="10589396" y="1919745"/>
                    <a:pt x="10408098" y="1916949"/>
                  </a:cubicBezTo>
                  <a:cubicBezTo>
                    <a:pt x="10176691" y="1923682"/>
                    <a:pt x="9910090" y="1919462"/>
                    <a:pt x="9735525" y="1916949"/>
                  </a:cubicBezTo>
                  <a:cubicBezTo>
                    <a:pt x="9560960" y="1914436"/>
                    <a:pt x="9300846" y="1902700"/>
                    <a:pt x="9062951" y="1916949"/>
                  </a:cubicBezTo>
                  <a:cubicBezTo>
                    <a:pt x="8825056" y="1931198"/>
                    <a:pt x="8491435" y="1893852"/>
                    <a:pt x="8289492" y="1916949"/>
                  </a:cubicBezTo>
                  <a:cubicBezTo>
                    <a:pt x="8087549" y="1940046"/>
                    <a:pt x="7955189" y="1919559"/>
                    <a:pt x="7717805" y="1916949"/>
                  </a:cubicBezTo>
                  <a:cubicBezTo>
                    <a:pt x="7480421" y="1914339"/>
                    <a:pt x="7329555" y="1899376"/>
                    <a:pt x="6944345" y="1916949"/>
                  </a:cubicBezTo>
                  <a:cubicBezTo>
                    <a:pt x="6559135" y="1934522"/>
                    <a:pt x="6597375" y="1898656"/>
                    <a:pt x="6372658" y="1916949"/>
                  </a:cubicBezTo>
                  <a:cubicBezTo>
                    <a:pt x="6147941" y="1935242"/>
                    <a:pt x="5809616" y="1880696"/>
                    <a:pt x="5498313" y="1916949"/>
                  </a:cubicBezTo>
                  <a:cubicBezTo>
                    <a:pt x="5187010" y="1953202"/>
                    <a:pt x="5255787" y="1916909"/>
                    <a:pt x="5128397" y="1916949"/>
                  </a:cubicBezTo>
                  <a:cubicBezTo>
                    <a:pt x="5001007" y="1916989"/>
                    <a:pt x="4785261" y="1901854"/>
                    <a:pt x="4657596" y="1916949"/>
                  </a:cubicBezTo>
                  <a:cubicBezTo>
                    <a:pt x="4529931" y="1932044"/>
                    <a:pt x="4134484" y="1939736"/>
                    <a:pt x="3985023" y="1916949"/>
                  </a:cubicBezTo>
                  <a:cubicBezTo>
                    <a:pt x="3835562" y="1894162"/>
                    <a:pt x="3570691" y="1923982"/>
                    <a:pt x="3413335" y="1916949"/>
                  </a:cubicBezTo>
                  <a:cubicBezTo>
                    <a:pt x="3255979" y="1909916"/>
                    <a:pt x="3152167" y="1940092"/>
                    <a:pt x="2942534" y="1916949"/>
                  </a:cubicBezTo>
                  <a:cubicBezTo>
                    <a:pt x="2732901" y="1893806"/>
                    <a:pt x="2270659" y="1912543"/>
                    <a:pt x="2068189" y="1916949"/>
                  </a:cubicBezTo>
                  <a:cubicBezTo>
                    <a:pt x="1865720" y="1921355"/>
                    <a:pt x="1818911" y="1932577"/>
                    <a:pt x="1698273" y="1916949"/>
                  </a:cubicBezTo>
                  <a:cubicBezTo>
                    <a:pt x="1577635" y="1901321"/>
                    <a:pt x="1410431" y="1915939"/>
                    <a:pt x="1227472" y="1916949"/>
                  </a:cubicBezTo>
                  <a:cubicBezTo>
                    <a:pt x="1044513" y="1917959"/>
                    <a:pt x="707691" y="1907306"/>
                    <a:pt x="319498" y="1916949"/>
                  </a:cubicBezTo>
                  <a:cubicBezTo>
                    <a:pt x="153216" y="1946777"/>
                    <a:pt x="-14044" y="1789030"/>
                    <a:pt x="0" y="1597451"/>
                  </a:cubicBezTo>
                  <a:cubicBezTo>
                    <a:pt x="-17467" y="1461715"/>
                    <a:pt x="9654" y="1116319"/>
                    <a:pt x="0" y="958475"/>
                  </a:cubicBezTo>
                  <a:cubicBezTo>
                    <a:pt x="-9654" y="800631"/>
                    <a:pt x="25440" y="480754"/>
                    <a:pt x="0" y="319498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CD5288F4-A05D-F44C-08FF-D225BDE7C7A8}"/>
                </a:ext>
              </a:extLst>
            </p:cNvPr>
            <p:cNvSpPr txBox="1"/>
            <p:nvPr/>
          </p:nvSpPr>
          <p:spPr>
            <a:xfrm>
              <a:off x="1028128" y="2803068"/>
              <a:ext cx="1053031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Kể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một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số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biểu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hiện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của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quan tâm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đến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hàng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xóm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giềng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 </a:t>
              </a:r>
            </a:p>
          </p:txBody>
        </p:sp>
        <p:pic>
          <p:nvPicPr>
            <p:cNvPr id="18" name="Hình ảnh 17" descr="Ảnh có chứa văn bản, mẫu họa&#10;&#10;Mô tả được tạo tự động">
              <a:extLst>
                <a:ext uri="{FF2B5EF4-FFF2-40B4-BE49-F238E27FC236}">
                  <a16:creationId xmlns:a16="http://schemas.microsoft.com/office/drawing/2014/main" id="{724F8E55-7473-14F6-59FB-8B0AB33BC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704" b="63704" l="5625" r="24792">
                          <a14:foregroundMark x1="14792" y1="63704" x2="14792" y2="637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" t="18907" r="72798" b="32879"/>
            <a:stretch/>
          </p:blipFill>
          <p:spPr>
            <a:xfrm rot="20531570">
              <a:off x="268796" y="2806090"/>
              <a:ext cx="1694728" cy="1917864"/>
            </a:xfrm>
            <a:prstGeom prst="rect">
              <a:avLst/>
            </a:prstGeom>
          </p:spPr>
        </p:pic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3A0F61B1-4ED4-EF5A-59E4-A3A53F4AD68F}"/>
              </a:ext>
            </a:extLst>
          </p:cNvPr>
          <p:cNvGrpSpPr/>
          <p:nvPr/>
        </p:nvGrpSpPr>
        <p:grpSpPr>
          <a:xfrm>
            <a:off x="331176" y="4674362"/>
            <a:ext cx="11424550" cy="2492577"/>
            <a:chOff x="331176" y="4674362"/>
            <a:chExt cx="11424550" cy="2492577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C39242B5-D4D8-4704-8A80-0A2360FABB57}"/>
                </a:ext>
              </a:extLst>
            </p:cNvPr>
            <p:cNvSpPr/>
            <p:nvPr/>
          </p:nvSpPr>
          <p:spPr>
            <a:xfrm>
              <a:off x="1028128" y="4674362"/>
              <a:ext cx="10727598" cy="2014460"/>
            </a:xfrm>
            <a:custGeom>
              <a:avLst/>
              <a:gdLst>
                <a:gd name="connsiteX0" fmla="*/ 0 w 10727598"/>
                <a:gd name="connsiteY0" fmla="*/ 335750 h 2014460"/>
                <a:gd name="connsiteX1" fmla="*/ 335750 w 10727598"/>
                <a:gd name="connsiteY1" fmla="*/ 0 h 2014460"/>
                <a:gd name="connsiteX2" fmla="*/ 805035 w 10727598"/>
                <a:gd name="connsiteY2" fmla="*/ 0 h 2014460"/>
                <a:gd name="connsiteX3" fmla="*/ 1576002 w 10727598"/>
                <a:gd name="connsiteY3" fmla="*/ 0 h 2014460"/>
                <a:gd name="connsiteX4" fmla="*/ 2045287 w 10727598"/>
                <a:gd name="connsiteY4" fmla="*/ 0 h 2014460"/>
                <a:gd name="connsiteX5" fmla="*/ 2715693 w 10727598"/>
                <a:gd name="connsiteY5" fmla="*/ 0 h 2014460"/>
                <a:gd name="connsiteX6" fmla="*/ 3084417 w 10727598"/>
                <a:gd name="connsiteY6" fmla="*/ 0 h 2014460"/>
                <a:gd name="connsiteX7" fmla="*/ 3453140 w 10727598"/>
                <a:gd name="connsiteY7" fmla="*/ 0 h 2014460"/>
                <a:gd name="connsiteX8" fmla="*/ 3922425 w 10727598"/>
                <a:gd name="connsiteY8" fmla="*/ 0 h 2014460"/>
                <a:gd name="connsiteX9" fmla="*/ 4592831 w 10727598"/>
                <a:gd name="connsiteY9" fmla="*/ 0 h 2014460"/>
                <a:gd name="connsiteX10" fmla="*/ 4961555 w 10727598"/>
                <a:gd name="connsiteY10" fmla="*/ 0 h 2014460"/>
                <a:gd name="connsiteX11" fmla="*/ 5631962 w 10727598"/>
                <a:gd name="connsiteY11" fmla="*/ 0 h 2014460"/>
                <a:gd name="connsiteX12" fmla="*/ 6503490 w 10727598"/>
                <a:gd name="connsiteY12" fmla="*/ 0 h 2014460"/>
                <a:gd name="connsiteX13" fmla="*/ 7173897 w 10727598"/>
                <a:gd name="connsiteY13" fmla="*/ 0 h 2014460"/>
                <a:gd name="connsiteX14" fmla="*/ 7944864 w 10727598"/>
                <a:gd name="connsiteY14" fmla="*/ 0 h 2014460"/>
                <a:gd name="connsiteX15" fmla="*/ 8514710 w 10727598"/>
                <a:gd name="connsiteY15" fmla="*/ 0 h 2014460"/>
                <a:gd name="connsiteX16" fmla="*/ 9285677 w 10727598"/>
                <a:gd name="connsiteY16" fmla="*/ 0 h 2014460"/>
                <a:gd name="connsiteX17" fmla="*/ 9654401 w 10727598"/>
                <a:gd name="connsiteY17" fmla="*/ 0 h 2014460"/>
                <a:gd name="connsiteX18" fmla="*/ 10391848 w 10727598"/>
                <a:gd name="connsiteY18" fmla="*/ 0 h 2014460"/>
                <a:gd name="connsiteX19" fmla="*/ 10727598 w 10727598"/>
                <a:gd name="connsiteY19" fmla="*/ 335750 h 2014460"/>
                <a:gd name="connsiteX20" fmla="*/ 10727598 w 10727598"/>
                <a:gd name="connsiteY20" fmla="*/ 1034089 h 2014460"/>
                <a:gd name="connsiteX21" fmla="*/ 10727598 w 10727598"/>
                <a:gd name="connsiteY21" fmla="*/ 1678710 h 2014460"/>
                <a:gd name="connsiteX22" fmla="*/ 10391848 w 10727598"/>
                <a:gd name="connsiteY22" fmla="*/ 2014460 h 2014460"/>
                <a:gd name="connsiteX23" fmla="*/ 10023124 w 10727598"/>
                <a:gd name="connsiteY23" fmla="*/ 2014460 h 2014460"/>
                <a:gd name="connsiteX24" fmla="*/ 9553840 w 10727598"/>
                <a:gd name="connsiteY24" fmla="*/ 2014460 h 2014460"/>
                <a:gd name="connsiteX25" fmla="*/ 8782872 w 10727598"/>
                <a:gd name="connsiteY25" fmla="*/ 2014460 h 2014460"/>
                <a:gd name="connsiteX26" fmla="*/ 8011905 w 10727598"/>
                <a:gd name="connsiteY26" fmla="*/ 2014460 h 2014460"/>
                <a:gd name="connsiteX27" fmla="*/ 7341498 w 10727598"/>
                <a:gd name="connsiteY27" fmla="*/ 2014460 h 2014460"/>
                <a:gd name="connsiteX28" fmla="*/ 6872214 w 10727598"/>
                <a:gd name="connsiteY28" fmla="*/ 2014460 h 2014460"/>
                <a:gd name="connsiteX29" fmla="*/ 6201807 w 10727598"/>
                <a:gd name="connsiteY29" fmla="*/ 2014460 h 2014460"/>
                <a:gd name="connsiteX30" fmla="*/ 5833084 w 10727598"/>
                <a:gd name="connsiteY30" fmla="*/ 2014460 h 2014460"/>
                <a:gd name="connsiteX31" fmla="*/ 5062116 w 10727598"/>
                <a:gd name="connsiteY31" fmla="*/ 2014460 h 2014460"/>
                <a:gd name="connsiteX32" fmla="*/ 4492271 w 10727598"/>
                <a:gd name="connsiteY32" fmla="*/ 2014460 h 2014460"/>
                <a:gd name="connsiteX33" fmla="*/ 3620742 w 10727598"/>
                <a:gd name="connsiteY33" fmla="*/ 2014460 h 2014460"/>
                <a:gd name="connsiteX34" fmla="*/ 2950335 w 10727598"/>
                <a:gd name="connsiteY34" fmla="*/ 2014460 h 2014460"/>
                <a:gd name="connsiteX35" fmla="*/ 2179368 w 10727598"/>
                <a:gd name="connsiteY35" fmla="*/ 2014460 h 2014460"/>
                <a:gd name="connsiteX36" fmla="*/ 1710083 w 10727598"/>
                <a:gd name="connsiteY36" fmla="*/ 2014460 h 2014460"/>
                <a:gd name="connsiteX37" fmla="*/ 939116 w 10727598"/>
                <a:gd name="connsiteY37" fmla="*/ 2014460 h 2014460"/>
                <a:gd name="connsiteX38" fmla="*/ 335750 w 10727598"/>
                <a:gd name="connsiteY38" fmla="*/ 2014460 h 2014460"/>
                <a:gd name="connsiteX39" fmla="*/ 0 w 10727598"/>
                <a:gd name="connsiteY39" fmla="*/ 1678710 h 2014460"/>
                <a:gd name="connsiteX40" fmla="*/ 0 w 10727598"/>
                <a:gd name="connsiteY40" fmla="*/ 1034089 h 2014460"/>
                <a:gd name="connsiteX41" fmla="*/ 0 w 10727598"/>
                <a:gd name="connsiteY41" fmla="*/ 335750 h 201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727598" h="2014460" fill="none" extrusionOk="0">
                  <a:moveTo>
                    <a:pt x="0" y="335750"/>
                  </a:moveTo>
                  <a:cubicBezTo>
                    <a:pt x="3802" y="141535"/>
                    <a:pt x="127332" y="34638"/>
                    <a:pt x="335750" y="0"/>
                  </a:cubicBezTo>
                  <a:cubicBezTo>
                    <a:pt x="528844" y="-18533"/>
                    <a:pt x="684171" y="14873"/>
                    <a:pt x="805035" y="0"/>
                  </a:cubicBezTo>
                  <a:cubicBezTo>
                    <a:pt x="925900" y="-14873"/>
                    <a:pt x="1409563" y="2069"/>
                    <a:pt x="1576002" y="0"/>
                  </a:cubicBezTo>
                  <a:cubicBezTo>
                    <a:pt x="1742441" y="-2069"/>
                    <a:pt x="1830013" y="-20250"/>
                    <a:pt x="2045287" y="0"/>
                  </a:cubicBezTo>
                  <a:cubicBezTo>
                    <a:pt x="2260562" y="20250"/>
                    <a:pt x="2419125" y="-28698"/>
                    <a:pt x="2715693" y="0"/>
                  </a:cubicBezTo>
                  <a:cubicBezTo>
                    <a:pt x="3012261" y="28698"/>
                    <a:pt x="2992507" y="17375"/>
                    <a:pt x="3084417" y="0"/>
                  </a:cubicBezTo>
                  <a:cubicBezTo>
                    <a:pt x="3176327" y="-17375"/>
                    <a:pt x="3364706" y="-2169"/>
                    <a:pt x="3453140" y="0"/>
                  </a:cubicBezTo>
                  <a:cubicBezTo>
                    <a:pt x="3541574" y="2169"/>
                    <a:pt x="3746919" y="-15398"/>
                    <a:pt x="3922425" y="0"/>
                  </a:cubicBezTo>
                  <a:cubicBezTo>
                    <a:pt x="4097932" y="15398"/>
                    <a:pt x="4261553" y="24172"/>
                    <a:pt x="4592831" y="0"/>
                  </a:cubicBezTo>
                  <a:cubicBezTo>
                    <a:pt x="4924109" y="-24172"/>
                    <a:pt x="4803467" y="871"/>
                    <a:pt x="4961555" y="0"/>
                  </a:cubicBezTo>
                  <a:cubicBezTo>
                    <a:pt x="5119643" y="-871"/>
                    <a:pt x="5354639" y="3029"/>
                    <a:pt x="5631962" y="0"/>
                  </a:cubicBezTo>
                  <a:cubicBezTo>
                    <a:pt x="5909285" y="-3029"/>
                    <a:pt x="6275910" y="26806"/>
                    <a:pt x="6503490" y="0"/>
                  </a:cubicBezTo>
                  <a:cubicBezTo>
                    <a:pt x="6731070" y="-26806"/>
                    <a:pt x="6919182" y="5600"/>
                    <a:pt x="7173897" y="0"/>
                  </a:cubicBezTo>
                  <a:cubicBezTo>
                    <a:pt x="7428612" y="-5600"/>
                    <a:pt x="7769293" y="-25196"/>
                    <a:pt x="7944864" y="0"/>
                  </a:cubicBezTo>
                  <a:cubicBezTo>
                    <a:pt x="8120435" y="25196"/>
                    <a:pt x="8335107" y="11281"/>
                    <a:pt x="8514710" y="0"/>
                  </a:cubicBezTo>
                  <a:cubicBezTo>
                    <a:pt x="8694313" y="-11281"/>
                    <a:pt x="8920589" y="3351"/>
                    <a:pt x="9285677" y="0"/>
                  </a:cubicBezTo>
                  <a:cubicBezTo>
                    <a:pt x="9650765" y="-3351"/>
                    <a:pt x="9562511" y="-8763"/>
                    <a:pt x="9654401" y="0"/>
                  </a:cubicBezTo>
                  <a:cubicBezTo>
                    <a:pt x="9746291" y="8763"/>
                    <a:pt x="10176713" y="-24401"/>
                    <a:pt x="10391848" y="0"/>
                  </a:cubicBezTo>
                  <a:cubicBezTo>
                    <a:pt x="10574577" y="-15705"/>
                    <a:pt x="10713492" y="136786"/>
                    <a:pt x="10727598" y="335750"/>
                  </a:cubicBezTo>
                  <a:cubicBezTo>
                    <a:pt x="10738873" y="556625"/>
                    <a:pt x="10722704" y="772314"/>
                    <a:pt x="10727598" y="1034089"/>
                  </a:cubicBezTo>
                  <a:cubicBezTo>
                    <a:pt x="10732492" y="1295864"/>
                    <a:pt x="10704214" y="1509757"/>
                    <a:pt x="10727598" y="1678710"/>
                  </a:cubicBezTo>
                  <a:cubicBezTo>
                    <a:pt x="10731318" y="1858761"/>
                    <a:pt x="10622658" y="2022093"/>
                    <a:pt x="10391848" y="2014460"/>
                  </a:cubicBezTo>
                  <a:cubicBezTo>
                    <a:pt x="10299478" y="2003488"/>
                    <a:pt x="10180278" y="2031459"/>
                    <a:pt x="10023124" y="2014460"/>
                  </a:cubicBezTo>
                  <a:cubicBezTo>
                    <a:pt x="9865970" y="1997461"/>
                    <a:pt x="9658027" y="2027399"/>
                    <a:pt x="9553840" y="2014460"/>
                  </a:cubicBezTo>
                  <a:cubicBezTo>
                    <a:pt x="9449653" y="2001521"/>
                    <a:pt x="8942560" y="2039210"/>
                    <a:pt x="8782872" y="2014460"/>
                  </a:cubicBezTo>
                  <a:cubicBezTo>
                    <a:pt x="8623184" y="1989710"/>
                    <a:pt x="8385800" y="2027176"/>
                    <a:pt x="8011905" y="2014460"/>
                  </a:cubicBezTo>
                  <a:cubicBezTo>
                    <a:pt x="7638010" y="2001744"/>
                    <a:pt x="7561800" y="2019591"/>
                    <a:pt x="7341498" y="2014460"/>
                  </a:cubicBezTo>
                  <a:cubicBezTo>
                    <a:pt x="7121196" y="2009329"/>
                    <a:pt x="6995328" y="2017184"/>
                    <a:pt x="6872214" y="2014460"/>
                  </a:cubicBezTo>
                  <a:cubicBezTo>
                    <a:pt x="6749100" y="2011736"/>
                    <a:pt x="6399750" y="1983847"/>
                    <a:pt x="6201807" y="2014460"/>
                  </a:cubicBezTo>
                  <a:cubicBezTo>
                    <a:pt x="6003864" y="2045073"/>
                    <a:pt x="6000801" y="2027852"/>
                    <a:pt x="5833084" y="2014460"/>
                  </a:cubicBezTo>
                  <a:cubicBezTo>
                    <a:pt x="5665367" y="2001068"/>
                    <a:pt x="5236819" y="2031202"/>
                    <a:pt x="5062116" y="2014460"/>
                  </a:cubicBezTo>
                  <a:cubicBezTo>
                    <a:pt x="4887413" y="1997718"/>
                    <a:pt x="4769513" y="2042553"/>
                    <a:pt x="4492271" y="2014460"/>
                  </a:cubicBezTo>
                  <a:cubicBezTo>
                    <a:pt x="4215030" y="1986367"/>
                    <a:pt x="3933077" y="1995390"/>
                    <a:pt x="3620742" y="2014460"/>
                  </a:cubicBezTo>
                  <a:cubicBezTo>
                    <a:pt x="3308407" y="2033530"/>
                    <a:pt x="3181620" y="2046186"/>
                    <a:pt x="2950335" y="2014460"/>
                  </a:cubicBezTo>
                  <a:cubicBezTo>
                    <a:pt x="2719050" y="1982734"/>
                    <a:pt x="2538320" y="1979807"/>
                    <a:pt x="2179368" y="2014460"/>
                  </a:cubicBezTo>
                  <a:cubicBezTo>
                    <a:pt x="1820416" y="2049113"/>
                    <a:pt x="1839014" y="2037172"/>
                    <a:pt x="1710083" y="2014460"/>
                  </a:cubicBezTo>
                  <a:cubicBezTo>
                    <a:pt x="1581153" y="1991748"/>
                    <a:pt x="1179702" y="2052190"/>
                    <a:pt x="939116" y="2014460"/>
                  </a:cubicBezTo>
                  <a:cubicBezTo>
                    <a:pt x="698530" y="1976730"/>
                    <a:pt x="488838" y="2039212"/>
                    <a:pt x="335750" y="2014460"/>
                  </a:cubicBezTo>
                  <a:cubicBezTo>
                    <a:pt x="145940" y="2024892"/>
                    <a:pt x="22300" y="1862685"/>
                    <a:pt x="0" y="1678710"/>
                  </a:cubicBezTo>
                  <a:cubicBezTo>
                    <a:pt x="1235" y="1492557"/>
                    <a:pt x="-13180" y="1215293"/>
                    <a:pt x="0" y="1034089"/>
                  </a:cubicBezTo>
                  <a:cubicBezTo>
                    <a:pt x="13180" y="852885"/>
                    <a:pt x="-19306" y="678495"/>
                    <a:pt x="0" y="335750"/>
                  </a:cubicBezTo>
                  <a:close/>
                </a:path>
                <a:path w="10727598" h="2014460" stroke="0" extrusionOk="0">
                  <a:moveTo>
                    <a:pt x="0" y="335750"/>
                  </a:moveTo>
                  <a:cubicBezTo>
                    <a:pt x="16320" y="156196"/>
                    <a:pt x="148906" y="-8145"/>
                    <a:pt x="335750" y="0"/>
                  </a:cubicBezTo>
                  <a:cubicBezTo>
                    <a:pt x="487335" y="6175"/>
                    <a:pt x="586911" y="20692"/>
                    <a:pt x="805035" y="0"/>
                  </a:cubicBezTo>
                  <a:cubicBezTo>
                    <a:pt x="1023159" y="-20692"/>
                    <a:pt x="1104348" y="4851"/>
                    <a:pt x="1274319" y="0"/>
                  </a:cubicBezTo>
                  <a:cubicBezTo>
                    <a:pt x="1444290" y="-4851"/>
                    <a:pt x="1888105" y="-9226"/>
                    <a:pt x="2045287" y="0"/>
                  </a:cubicBezTo>
                  <a:cubicBezTo>
                    <a:pt x="2202469" y="9226"/>
                    <a:pt x="2529666" y="-28960"/>
                    <a:pt x="2916815" y="0"/>
                  </a:cubicBezTo>
                  <a:cubicBezTo>
                    <a:pt x="3303964" y="28960"/>
                    <a:pt x="3376811" y="13273"/>
                    <a:pt x="3587222" y="0"/>
                  </a:cubicBezTo>
                  <a:cubicBezTo>
                    <a:pt x="3797633" y="-13273"/>
                    <a:pt x="3885804" y="3583"/>
                    <a:pt x="4157067" y="0"/>
                  </a:cubicBezTo>
                  <a:cubicBezTo>
                    <a:pt x="4428330" y="-3583"/>
                    <a:pt x="4421318" y="-4033"/>
                    <a:pt x="4525791" y="0"/>
                  </a:cubicBezTo>
                  <a:cubicBezTo>
                    <a:pt x="4630264" y="4033"/>
                    <a:pt x="5039652" y="-9617"/>
                    <a:pt x="5196197" y="0"/>
                  </a:cubicBezTo>
                  <a:cubicBezTo>
                    <a:pt x="5352742" y="9617"/>
                    <a:pt x="5680624" y="31827"/>
                    <a:pt x="5866604" y="0"/>
                  </a:cubicBezTo>
                  <a:cubicBezTo>
                    <a:pt x="6052584" y="-31827"/>
                    <a:pt x="6184660" y="13226"/>
                    <a:pt x="6335888" y="0"/>
                  </a:cubicBezTo>
                  <a:cubicBezTo>
                    <a:pt x="6487116" y="-13226"/>
                    <a:pt x="6615341" y="10443"/>
                    <a:pt x="6704612" y="0"/>
                  </a:cubicBezTo>
                  <a:cubicBezTo>
                    <a:pt x="6793883" y="-10443"/>
                    <a:pt x="6953690" y="12174"/>
                    <a:pt x="7073336" y="0"/>
                  </a:cubicBezTo>
                  <a:cubicBezTo>
                    <a:pt x="7192982" y="-12174"/>
                    <a:pt x="7576909" y="-12993"/>
                    <a:pt x="7944864" y="0"/>
                  </a:cubicBezTo>
                  <a:cubicBezTo>
                    <a:pt x="8312819" y="12993"/>
                    <a:pt x="8352479" y="-22217"/>
                    <a:pt x="8514710" y="0"/>
                  </a:cubicBezTo>
                  <a:cubicBezTo>
                    <a:pt x="8676941" y="22217"/>
                    <a:pt x="8877919" y="-4110"/>
                    <a:pt x="8983994" y="0"/>
                  </a:cubicBezTo>
                  <a:cubicBezTo>
                    <a:pt x="9090069" y="4110"/>
                    <a:pt x="9319317" y="-5545"/>
                    <a:pt x="9654401" y="0"/>
                  </a:cubicBezTo>
                  <a:cubicBezTo>
                    <a:pt x="9989485" y="5545"/>
                    <a:pt x="10081936" y="21743"/>
                    <a:pt x="10391848" y="0"/>
                  </a:cubicBezTo>
                  <a:cubicBezTo>
                    <a:pt x="10565871" y="30530"/>
                    <a:pt x="10768677" y="170248"/>
                    <a:pt x="10727598" y="335750"/>
                  </a:cubicBezTo>
                  <a:cubicBezTo>
                    <a:pt x="10757557" y="635091"/>
                    <a:pt x="10751445" y="793447"/>
                    <a:pt x="10727598" y="966941"/>
                  </a:cubicBezTo>
                  <a:cubicBezTo>
                    <a:pt x="10703751" y="1140435"/>
                    <a:pt x="10721949" y="1340139"/>
                    <a:pt x="10727598" y="1678710"/>
                  </a:cubicBezTo>
                  <a:cubicBezTo>
                    <a:pt x="10751731" y="1855348"/>
                    <a:pt x="10593539" y="2023846"/>
                    <a:pt x="10391848" y="2014460"/>
                  </a:cubicBezTo>
                  <a:cubicBezTo>
                    <a:pt x="10104167" y="1985336"/>
                    <a:pt x="10008213" y="2000684"/>
                    <a:pt x="9721441" y="2014460"/>
                  </a:cubicBezTo>
                  <a:cubicBezTo>
                    <a:pt x="9434669" y="2028236"/>
                    <a:pt x="9301374" y="1987660"/>
                    <a:pt x="9051035" y="2014460"/>
                  </a:cubicBezTo>
                  <a:cubicBezTo>
                    <a:pt x="8800696" y="2041260"/>
                    <a:pt x="8582876" y="1990024"/>
                    <a:pt x="8280067" y="2014460"/>
                  </a:cubicBezTo>
                  <a:cubicBezTo>
                    <a:pt x="7977258" y="2038896"/>
                    <a:pt x="7945940" y="1990098"/>
                    <a:pt x="7710222" y="2014460"/>
                  </a:cubicBezTo>
                  <a:cubicBezTo>
                    <a:pt x="7474504" y="2038822"/>
                    <a:pt x="7240260" y="2031384"/>
                    <a:pt x="6939254" y="2014460"/>
                  </a:cubicBezTo>
                  <a:cubicBezTo>
                    <a:pt x="6638248" y="1997536"/>
                    <a:pt x="6608026" y="2011542"/>
                    <a:pt x="6369409" y="2014460"/>
                  </a:cubicBezTo>
                  <a:cubicBezTo>
                    <a:pt x="6130792" y="2017378"/>
                    <a:pt x="5865807" y="2024729"/>
                    <a:pt x="5497880" y="2014460"/>
                  </a:cubicBezTo>
                  <a:cubicBezTo>
                    <a:pt x="5129953" y="2004191"/>
                    <a:pt x="5280699" y="2004077"/>
                    <a:pt x="5129157" y="2014460"/>
                  </a:cubicBezTo>
                  <a:cubicBezTo>
                    <a:pt x="4977615" y="2024843"/>
                    <a:pt x="4841833" y="1993032"/>
                    <a:pt x="4659872" y="2014460"/>
                  </a:cubicBezTo>
                  <a:cubicBezTo>
                    <a:pt x="4477911" y="2035888"/>
                    <a:pt x="4301714" y="2024016"/>
                    <a:pt x="3989466" y="2014460"/>
                  </a:cubicBezTo>
                  <a:cubicBezTo>
                    <a:pt x="3677218" y="2004904"/>
                    <a:pt x="3558139" y="2028558"/>
                    <a:pt x="3419620" y="2014460"/>
                  </a:cubicBezTo>
                  <a:cubicBezTo>
                    <a:pt x="3281101" y="2000362"/>
                    <a:pt x="3173469" y="2019799"/>
                    <a:pt x="2950335" y="2014460"/>
                  </a:cubicBezTo>
                  <a:cubicBezTo>
                    <a:pt x="2727201" y="2009121"/>
                    <a:pt x="2324024" y="2047661"/>
                    <a:pt x="2078807" y="2014460"/>
                  </a:cubicBezTo>
                  <a:cubicBezTo>
                    <a:pt x="1833590" y="1981259"/>
                    <a:pt x="1851368" y="2004860"/>
                    <a:pt x="1710083" y="2014460"/>
                  </a:cubicBezTo>
                  <a:cubicBezTo>
                    <a:pt x="1568798" y="2024060"/>
                    <a:pt x="1458269" y="2018115"/>
                    <a:pt x="1240799" y="2014460"/>
                  </a:cubicBezTo>
                  <a:cubicBezTo>
                    <a:pt x="1023329" y="2010805"/>
                    <a:pt x="644788" y="1988853"/>
                    <a:pt x="335750" y="2014460"/>
                  </a:cubicBezTo>
                  <a:cubicBezTo>
                    <a:pt x="158107" y="2037296"/>
                    <a:pt x="-10430" y="1875373"/>
                    <a:pt x="0" y="1678710"/>
                  </a:cubicBezTo>
                  <a:cubicBezTo>
                    <a:pt x="-6530" y="1364406"/>
                    <a:pt x="-6347" y="1167343"/>
                    <a:pt x="0" y="1007230"/>
                  </a:cubicBezTo>
                  <a:cubicBezTo>
                    <a:pt x="6347" y="847117"/>
                    <a:pt x="31306" y="557800"/>
                    <a:pt x="0" y="335750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F627F06-BCC1-5C07-E879-F985C6B0C97A}"/>
                </a:ext>
              </a:extLst>
            </p:cNvPr>
            <p:cNvSpPr txBox="1"/>
            <p:nvPr/>
          </p:nvSpPr>
          <p:spPr>
            <a:xfrm>
              <a:off x="1178540" y="4778200"/>
              <a:ext cx="10229489" cy="2079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học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sinh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tiểu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học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,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chúng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ta sẽ quan tâm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đến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hàng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xóm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láng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giềng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như thế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nào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16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Hình ảnh 18" descr="Ảnh có chứa văn bản, mẫu họa&#10;&#10;Mô tả được tạo tự động">
              <a:extLst>
                <a:ext uri="{FF2B5EF4-FFF2-40B4-BE49-F238E27FC236}">
                  <a16:creationId xmlns:a16="http://schemas.microsoft.com/office/drawing/2014/main" id="{4F350F3D-E6D5-6D5E-1D96-EE9EBBDD2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704" b="63704" l="5625" r="24792">
                          <a14:foregroundMark x1="14792" y1="63704" x2="14792" y2="637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" t="18907" r="72798" b="32879"/>
            <a:stretch/>
          </p:blipFill>
          <p:spPr>
            <a:xfrm rot="20531570">
              <a:off x="331176" y="5249075"/>
              <a:ext cx="1694728" cy="1917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512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DF8A15D-366E-4B94-E4F1-15844BE1B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82D3BC4D-48BE-D4F3-3D65-CE38BDC8FFA2}"/>
              </a:ext>
            </a:extLst>
          </p:cNvPr>
          <p:cNvGrpSpPr/>
          <p:nvPr/>
        </p:nvGrpSpPr>
        <p:grpSpPr>
          <a:xfrm>
            <a:off x="129335" y="337973"/>
            <a:ext cx="11626389" cy="2323104"/>
            <a:chOff x="129335" y="337973"/>
            <a:chExt cx="11626389" cy="2323104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CDCE5A33-C5A7-E0CF-9F2A-8672E0AA9F2F}"/>
                </a:ext>
              </a:extLst>
            </p:cNvPr>
            <p:cNvSpPr/>
            <p:nvPr/>
          </p:nvSpPr>
          <p:spPr>
            <a:xfrm>
              <a:off x="1225414" y="337973"/>
              <a:ext cx="10530310" cy="1916949"/>
            </a:xfrm>
            <a:custGeom>
              <a:avLst/>
              <a:gdLst>
                <a:gd name="connsiteX0" fmla="*/ 0 w 10530310"/>
                <a:gd name="connsiteY0" fmla="*/ 319498 h 1916949"/>
                <a:gd name="connsiteX1" fmla="*/ 319498 w 10530310"/>
                <a:gd name="connsiteY1" fmla="*/ 0 h 1916949"/>
                <a:gd name="connsiteX2" fmla="*/ 781093 w 10530310"/>
                <a:gd name="connsiteY2" fmla="*/ 0 h 1916949"/>
                <a:gd name="connsiteX3" fmla="*/ 1539427 w 10530310"/>
                <a:gd name="connsiteY3" fmla="*/ 0 h 1916949"/>
                <a:gd name="connsiteX4" fmla="*/ 2001021 w 10530310"/>
                <a:gd name="connsiteY4" fmla="*/ 0 h 1916949"/>
                <a:gd name="connsiteX5" fmla="*/ 2660442 w 10530310"/>
                <a:gd name="connsiteY5" fmla="*/ 0 h 1916949"/>
                <a:gd name="connsiteX6" fmla="*/ 3023124 w 10530310"/>
                <a:gd name="connsiteY6" fmla="*/ 0 h 1916949"/>
                <a:gd name="connsiteX7" fmla="*/ 3385805 w 10530310"/>
                <a:gd name="connsiteY7" fmla="*/ 0 h 1916949"/>
                <a:gd name="connsiteX8" fmla="*/ 3847400 w 10530310"/>
                <a:gd name="connsiteY8" fmla="*/ 0 h 1916949"/>
                <a:gd name="connsiteX9" fmla="*/ 4506821 w 10530310"/>
                <a:gd name="connsiteY9" fmla="*/ 0 h 1916949"/>
                <a:gd name="connsiteX10" fmla="*/ 4869502 w 10530310"/>
                <a:gd name="connsiteY10" fmla="*/ 0 h 1916949"/>
                <a:gd name="connsiteX11" fmla="*/ 5528923 w 10530310"/>
                <a:gd name="connsiteY11" fmla="*/ 0 h 1916949"/>
                <a:gd name="connsiteX12" fmla="*/ 6386171 w 10530310"/>
                <a:gd name="connsiteY12" fmla="*/ 0 h 1916949"/>
                <a:gd name="connsiteX13" fmla="*/ 7045592 w 10530310"/>
                <a:gd name="connsiteY13" fmla="*/ 0 h 1916949"/>
                <a:gd name="connsiteX14" fmla="*/ 7803926 w 10530310"/>
                <a:gd name="connsiteY14" fmla="*/ 0 h 1916949"/>
                <a:gd name="connsiteX15" fmla="*/ 8364433 w 10530310"/>
                <a:gd name="connsiteY15" fmla="*/ 0 h 1916949"/>
                <a:gd name="connsiteX16" fmla="*/ 9122767 w 10530310"/>
                <a:gd name="connsiteY16" fmla="*/ 0 h 1916949"/>
                <a:gd name="connsiteX17" fmla="*/ 9485449 w 10530310"/>
                <a:gd name="connsiteY17" fmla="*/ 0 h 1916949"/>
                <a:gd name="connsiteX18" fmla="*/ 10210812 w 10530310"/>
                <a:gd name="connsiteY18" fmla="*/ 0 h 1916949"/>
                <a:gd name="connsiteX19" fmla="*/ 10530310 w 10530310"/>
                <a:gd name="connsiteY19" fmla="*/ 319498 h 1916949"/>
                <a:gd name="connsiteX20" fmla="*/ 10530310 w 10530310"/>
                <a:gd name="connsiteY20" fmla="*/ 984034 h 1916949"/>
                <a:gd name="connsiteX21" fmla="*/ 10530310 w 10530310"/>
                <a:gd name="connsiteY21" fmla="*/ 1597451 h 1916949"/>
                <a:gd name="connsiteX22" fmla="*/ 10210812 w 10530310"/>
                <a:gd name="connsiteY22" fmla="*/ 1916949 h 1916949"/>
                <a:gd name="connsiteX23" fmla="*/ 9848130 w 10530310"/>
                <a:gd name="connsiteY23" fmla="*/ 1916949 h 1916949"/>
                <a:gd name="connsiteX24" fmla="*/ 9386536 w 10530310"/>
                <a:gd name="connsiteY24" fmla="*/ 1916949 h 1916949"/>
                <a:gd name="connsiteX25" fmla="*/ 8628202 w 10530310"/>
                <a:gd name="connsiteY25" fmla="*/ 1916949 h 1916949"/>
                <a:gd name="connsiteX26" fmla="*/ 7869868 w 10530310"/>
                <a:gd name="connsiteY26" fmla="*/ 1916949 h 1916949"/>
                <a:gd name="connsiteX27" fmla="*/ 7210447 w 10530310"/>
                <a:gd name="connsiteY27" fmla="*/ 1916949 h 1916949"/>
                <a:gd name="connsiteX28" fmla="*/ 6748852 w 10530310"/>
                <a:gd name="connsiteY28" fmla="*/ 1916949 h 1916949"/>
                <a:gd name="connsiteX29" fmla="*/ 6089431 w 10530310"/>
                <a:gd name="connsiteY29" fmla="*/ 1916949 h 1916949"/>
                <a:gd name="connsiteX30" fmla="*/ 5726750 w 10530310"/>
                <a:gd name="connsiteY30" fmla="*/ 1916949 h 1916949"/>
                <a:gd name="connsiteX31" fmla="*/ 4968416 w 10530310"/>
                <a:gd name="connsiteY31" fmla="*/ 1916949 h 1916949"/>
                <a:gd name="connsiteX32" fmla="*/ 4407908 w 10530310"/>
                <a:gd name="connsiteY32" fmla="*/ 1916949 h 1916949"/>
                <a:gd name="connsiteX33" fmla="*/ 3550661 w 10530310"/>
                <a:gd name="connsiteY33" fmla="*/ 1916949 h 1916949"/>
                <a:gd name="connsiteX34" fmla="*/ 2891240 w 10530310"/>
                <a:gd name="connsiteY34" fmla="*/ 1916949 h 1916949"/>
                <a:gd name="connsiteX35" fmla="*/ 2132906 w 10530310"/>
                <a:gd name="connsiteY35" fmla="*/ 1916949 h 1916949"/>
                <a:gd name="connsiteX36" fmla="*/ 1671311 w 10530310"/>
                <a:gd name="connsiteY36" fmla="*/ 1916949 h 1916949"/>
                <a:gd name="connsiteX37" fmla="*/ 912977 w 10530310"/>
                <a:gd name="connsiteY37" fmla="*/ 1916949 h 1916949"/>
                <a:gd name="connsiteX38" fmla="*/ 319498 w 10530310"/>
                <a:gd name="connsiteY38" fmla="*/ 1916949 h 1916949"/>
                <a:gd name="connsiteX39" fmla="*/ 0 w 10530310"/>
                <a:gd name="connsiteY39" fmla="*/ 1597451 h 1916949"/>
                <a:gd name="connsiteX40" fmla="*/ 0 w 10530310"/>
                <a:gd name="connsiteY40" fmla="*/ 984034 h 1916949"/>
                <a:gd name="connsiteX41" fmla="*/ 0 w 10530310"/>
                <a:gd name="connsiteY41" fmla="*/ 319498 h 191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530310" h="1916949" fill="none" extrusionOk="0">
                  <a:moveTo>
                    <a:pt x="0" y="319498"/>
                  </a:moveTo>
                  <a:cubicBezTo>
                    <a:pt x="8348" y="123756"/>
                    <a:pt x="124317" y="28218"/>
                    <a:pt x="319498" y="0"/>
                  </a:cubicBezTo>
                  <a:cubicBezTo>
                    <a:pt x="440137" y="79"/>
                    <a:pt x="607375" y="6751"/>
                    <a:pt x="781093" y="0"/>
                  </a:cubicBezTo>
                  <a:cubicBezTo>
                    <a:pt x="954811" y="-6751"/>
                    <a:pt x="1220646" y="33127"/>
                    <a:pt x="1539427" y="0"/>
                  </a:cubicBezTo>
                  <a:cubicBezTo>
                    <a:pt x="1858208" y="-33127"/>
                    <a:pt x="1784071" y="-13927"/>
                    <a:pt x="2001021" y="0"/>
                  </a:cubicBezTo>
                  <a:cubicBezTo>
                    <a:pt x="2217971" y="13927"/>
                    <a:pt x="2380150" y="-11226"/>
                    <a:pt x="2660442" y="0"/>
                  </a:cubicBezTo>
                  <a:cubicBezTo>
                    <a:pt x="2940734" y="11226"/>
                    <a:pt x="2924500" y="9601"/>
                    <a:pt x="3023124" y="0"/>
                  </a:cubicBezTo>
                  <a:cubicBezTo>
                    <a:pt x="3121748" y="-9601"/>
                    <a:pt x="3240147" y="3391"/>
                    <a:pt x="3385805" y="0"/>
                  </a:cubicBezTo>
                  <a:cubicBezTo>
                    <a:pt x="3531463" y="-3391"/>
                    <a:pt x="3694828" y="18385"/>
                    <a:pt x="3847400" y="0"/>
                  </a:cubicBezTo>
                  <a:cubicBezTo>
                    <a:pt x="3999973" y="-18385"/>
                    <a:pt x="4184416" y="21482"/>
                    <a:pt x="4506821" y="0"/>
                  </a:cubicBezTo>
                  <a:cubicBezTo>
                    <a:pt x="4829226" y="-21482"/>
                    <a:pt x="4790815" y="-172"/>
                    <a:pt x="4869502" y="0"/>
                  </a:cubicBezTo>
                  <a:cubicBezTo>
                    <a:pt x="4948189" y="172"/>
                    <a:pt x="5312373" y="-5032"/>
                    <a:pt x="5528923" y="0"/>
                  </a:cubicBezTo>
                  <a:cubicBezTo>
                    <a:pt x="5745473" y="5032"/>
                    <a:pt x="6108663" y="-8276"/>
                    <a:pt x="6386171" y="0"/>
                  </a:cubicBezTo>
                  <a:cubicBezTo>
                    <a:pt x="6663679" y="8276"/>
                    <a:pt x="6798753" y="-27601"/>
                    <a:pt x="7045592" y="0"/>
                  </a:cubicBezTo>
                  <a:cubicBezTo>
                    <a:pt x="7292431" y="27601"/>
                    <a:pt x="7510835" y="7657"/>
                    <a:pt x="7803926" y="0"/>
                  </a:cubicBezTo>
                  <a:cubicBezTo>
                    <a:pt x="8097017" y="-7657"/>
                    <a:pt x="8208641" y="21038"/>
                    <a:pt x="8364433" y="0"/>
                  </a:cubicBezTo>
                  <a:cubicBezTo>
                    <a:pt x="8520225" y="-21038"/>
                    <a:pt x="8841408" y="-748"/>
                    <a:pt x="9122767" y="0"/>
                  </a:cubicBezTo>
                  <a:cubicBezTo>
                    <a:pt x="9404126" y="748"/>
                    <a:pt x="9326763" y="13363"/>
                    <a:pt x="9485449" y="0"/>
                  </a:cubicBezTo>
                  <a:cubicBezTo>
                    <a:pt x="9644135" y="-13363"/>
                    <a:pt x="9861436" y="-10537"/>
                    <a:pt x="10210812" y="0"/>
                  </a:cubicBezTo>
                  <a:cubicBezTo>
                    <a:pt x="10385110" y="-12540"/>
                    <a:pt x="10501506" y="115408"/>
                    <a:pt x="10530310" y="319498"/>
                  </a:cubicBezTo>
                  <a:cubicBezTo>
                    <a:pt x="10539260" y="493016"/>
                    <a:pt x="10501254" y="806056"/>
                    <a:pt x="10530310" y="984034"/>
                  </a:cubicBezTo>
                  <a:cubicBezTo>
                    <a:pt x="10559366" y="1162012"/>
                    <a:pt x="10526045" y="1471249"/>
                    <a:pt x="10530310" y="1597451"/>
                  </a:cubicBezTo>
                  <a:cubicBezTo>
                    <a:pt x="10549160" y="1746650"/>
                    <a:pt x="10405682" y="1920047"/>
                    <a:pt x="10210812" y="1916949"/>
                  </a:cubicBezTo>
                  <a:cubicBezTo>
                    <a:pt x="10129873" y="1933776"/>
                    <a:pt x="9960361" y="1929885"/>
                    <a:pt x="9848130" y="1916949"/>
                  </a:cubicBezTo>
                  <a:cubicBezTo>
                    <a:pt x="9735899" y="1904013"/>
                    <a:pt x="9590774" y="1913653"/>
                    <a:pt x="9386536" y="1916949"/>
                  </a:cubicBezTo>
                  <a:cubicBezTo>
                    <a:pt x="9182298" y="1920245"/>
                    <a:pt x="8835619" y="1926676"/>
                    <a:pt x="8628202" y="1916949"/>
                  </a:cubicBezTo>
                  <a:cubicBezTo>
                    <a:pt x="8420785" y="1907222"/>
                    <a:pt x="8143682" y="1934421"/>
                    <a:pt x="7869868" y="1916949"/>
                  </a:cubicBezTo>
                  <a:cubicBezTo>
                    <a:pt x="7596054" y="1899477"/>
                    <a:pt x="7475362" y="1908556"/>
                    <a:pt x="7210447" y="1916949"/>
                  </a:cubicBezTo>
                  <a:cubicBezTo>
                    <a:pt x="6945532" y="1925342"/>
                    <a:pt x="6919481" y="1907991"/>
                    <a:pt x="6748852" y="1916949"/>
                  </a:cubicBezTo>
                  <a:cubicBezTo>
                    <a:pt x="6578224" y="1925907"/>
                    <a:pt x="6366273" y="1923450"/>
                    <a:pt x="6089431" y="1916949"/>
                  </a:cubicBezTo>
                  <a:cubicBezTo>
                    <a:pt x="5812589" y="1910448"/>
                    <a:pt x="5836758" y="1904281"/>
                    <a:pt x="5726750" y="1916949"/>
                  </a:cubicBezTo>
                  <a:cubicBezTo>
                    <a:pt x="5616742" y="1929617"/>
                    <a:pt x="5326539" y="1951663"/>
                    <a:pt x="4968416" y="1916949"/>
                  </a:cubicBezTo>
                  <a:cubicBezTo>
                    <a:pt x="4610293" y="1882235"/>
                    <a:pt x="4645610" y="1943825"/>
                    <a:pt x="4407908" y="1916949"/>
                  </a:cubicBezTo>
                  <a:cubicBezTo>
                    <a:pt x="4170206" y="1890073"/>
                    <a:pt x="3808305" y="1945679"/>
                    <a:pt x="3550661" y="1916949"/>
                  </a:cubicBezTo>
                  <a:cubicBezTo>
                    <a:pt x="3293017" y="1888219"/>
                    <a:pt x="3132565" y="1936383"/>
                    <a:pt x="2891240" y="1916949"/>
                  </a:cubicBezTo>
                  <a:cubicBezTo>
                    <a:pt x="2649915" y="1897515"/>
                    <a:pt x="2351097" y="1941721"/>
                    <a:pt x="2132906" y="1916949"/>
                  </a:cubicBezTo>
                  <a:cubicBezTo>
                    <a:pt x="1914715" y="1892177"/>
                    <a:pt x="1850299" y="1904905"/>
                    <a:pt x="1671311" y="1916949"/>
                  </a:cubicBezTo>
                  <a:cubicBezTo>
                    <a:pt x="1492324" y="1928993"/>
                    <a:pt x="1134072" y="1911270"/>
                    <a:pt x="912977" y="1916949"/>
                  </a:cubicBezTo>
                  <a:cubicBezTo>
                    <a:pt x="691882" y="1922628"/>
                    <a:pt x="491342" y="1940323"/>
                    <a:pt x="319498" y="1916949"/>
                  </a:cubicBezTo>
                  <a:cubicBezTo>
                    <a:pt x="140455" y="1923115"/>
                    <a:pt x="20217" y="1772586"/>
                    <a:pt x="0" y="1597451"/>
                  </a:cubicBezTo>
                  <a:cubicBezTo>
                    <a:pt x="22983" y="1303014"/>
                    <a:pt x="10033" y="1195512"/>
                    <a:pt x="0" y="984034"/>
                  </a:cubicBezTo>
                  <a:cubicBezTo>
                    <a:pt x="-10033" y="772556"/>
                    <a:pt x="-22196" y="537916"/>
                    <a:pt x="0" y="319498"/>
                  </a:cubicBezTo>
                  <a:close/>
                </a:path>
                <a:path w="10530310" h="1916949" stroke="0" extrusionOk="0">
                  <a:moveTo>
                    <a:pt x="0" y="319498"/>
                  </a:moveTo>
                  <a:cubicBezTo>
                    <a:pt x="11596" y="147219"/>
                    <a:pt x="137231" y="-33484"/>
                    <a:pt x="319498" y="0"/>
                  </a:cubicBezTo>
                  <a:cubicBezTo>
                    <a:pt x="476794" y="4540"/>
                    <a:pt x="613493" y="14436"/>
                    <a:pt x="781093" y="0"/>
                  </a:cubicBezTo>
                  <a:cubicBezTo>
                    <a:pt x="948694" y="-14436"/>
                    <a:pt x="1015795" y="-8894"/>
                    <a:pt x="1242687" y="0"/>
                  </a:cubicBezTo>
                  <a:cubicBezTo>
                    <a:pt x="1469579" y="8894"/>
                    <a:pt x="1726681" y="-37397"/>
                    <a:pt x="2001021" y="0"/>
                  </a:cubicBezTo>
                  <a:cubicBezTo>
                    <a:pt x="2275361" y="37397"/>
                    <a:pt x="2433995" y="8490"/>
                    <a:pt x="2858269" y="0"/>
                  </a:cubicBezTo>
                  <a:cubicBezTo>
                    <a:pt x="3282543" y="-8490"/>
                    <a:pt x="3369058" y="-24617"/>
                    <a:pt x="3517690" y="0"/>
                  </a:cubicBezTo>
                  <a:cubicBezTo>
                    <a:pt x="3666322" y="24617"/>
                    <a:pt x="3890304" y="13429"/>
                    <a:pt x="4078197" y="0"/>
                  </a:cubicBezTo>
                  <a:cubicBezTo>
                    <a:pt x="4266090" y="-13429"/>
                    <a:pt x="4302602" y="9755"/>
                    <a:pt x="4440879" y="0"/>
                  </a:cubicBezTo>
                  <a:cubicBezTo>
                    <a:pt x="4579156" y="-9755"/>
                    <a:pt x="4826629" y="-21958"/>
                    <a:pt x="5100300" y="0"/>
                  </a:cubicBezTo>
                  <a:cubicBezTo>
                    <a:pt x="5373971" y="21958"/>
                    <a:pt x="5441756" y="-20446"/>
                    <a:pt x="5759721" y="0"/>
                  </a:cubicBezTo>
                  <a:cubicBezTo>
                    <a:pt x="6077686" y="20446"/>
                    <a:pt x="6120350" y="-12783"/>
                    <a:pt x="6221315" y="0"/>
                  </a:cubicBezTo>
                  <a:cubicBezTo>
                    <a:pt x="6322280" y="12783"/>
                    <a:pt x="6460525" y="-3043"/>
                    <a:pt x="6583997" y="0"/>
                  </a:cubicBezTo>
                  <a:cubicBezTo>
                    <a:pt x="6707469" y="3043"/>
                    <a:pt x="6793120" y="-2693"/>
                    <a:pt x="6946678" y="0"/>
                  </a:cubicBezTo>
                  <a:cubicBezTo>
                    <a:pt x="7100236" y="2693"/>
                    <a:pt x="7478346" y="-29684"/>
                    <a:pt x="7803926" y="0"/>
                  </a:cubicBezTo>
                  <a:cubicBezTo>
                    <a:pt x="8129506" y="29684"/>
                    <a:pt x="8111154" y="-26564"/>
                    <a:pt x="8364433" y="0"/>
                  </a:cubicBezTo>
                  <a:cubicBezTo>
                    <a:pt x="8617712" y="26564"/>
                    <a:pt x="8695392" y="-14879"/>
                    <a:pt x="8826028" y="0"/>
                  </a:cubicBezTo>
                  <a:cubicBezTo>
                    <a:pt x="8956664" y="14879"/>
                    <a:pt x="9319488" y="30568"/>
                    <a:pt x="9485449" y="0"/>
                  </a:cubicBezTo>
                  <a:cubicBezTo>
                    <a:pt x="9651410" y="-30568"/>
                    <a:pt x="9966725" y="-28538"/>
                    <a:pt x="10210812" y="0"/>
                  </a:cubicBezTo>
                  <a:cubicBezTo>
                    <a:pt x="10380461" y="18212"/>
                    <a:pt x="10537551" y="146557"/>
                    <a:pt x="10530310" y="319498"/>
                  </a:cubicBezTo>
                  <a:cubicBezTo>
                    <a:pt x="10514083" y="600086"/>
                    <a:pt x="10558223" y="702889"/>
                    <a:pt x="10530310" y="920136"/>
                  </a:cubicBezTo>
                  <a:cubicBezTo>
                    <a:pt x="10502397" y="1137383"/>
                    <a:pt x="10506909" y="1346275"/>
                    <a:pt x="10530310" y="1597451"/>
                  </a:cubicBezTo>
                  <a:cubicBezTo>
                    <a:pt x="10534766" y="1772282"/>
                    <a:pt x="10392110" y="1919745"/>
                    <a:pt x="10210812" y="1916949"/>
                  </a:cubicBezTo>
                  <a:cubicBezTo>
                    <a:pt x="9915114" y="1891639"/>
                    <a:pt x="9709938" y="1903098"/>
                    <a:pt x="9551391" y="1916949"/>
                  </a:cubicBezTo>
                  <a:cubicBezTo>
                    <a:pt x="9392844" y="1930800"/>
                    <a:pt x="9064865" y="1901038"/>
                    <a:pt x="8891970" y="1916949"/>
                  </a:cubicBezTo>
                  <a:cubicBezTo>
                    <a:pt x="8719075" y="1932860"/>
                    <a:pt x="8305591" y="1944453"/>
                    <a:pt x="8133636" y="1916949"/>
                  </a:cubicBezTo>
                  <a:cubicBezTo>
                    <a:pt x="7961681" y="1889445"/>
                    <a:pt x="7769739" y="1902683"/>
                    <a:pt x="7573128" y="1916949"/>
                  </a:cubicBezTo>
                  <a:cubicBezTo>
                    <a:pt x="7376517" y="1931215"/>
                    <a:pt x="6986328" y="1879922"/>
                    <a:pt x="6814794" y="1916949"/>
                  </a:cubicBezTo>
                  <a:cubicBezTo>
                    <a:pt x="6643260" y="1953976"/>
                    <a:pt x="6420392" y="1909794"/>
                    <a:pt x="6254286" y="1916949"/>
                  </a:cubicBezTo>
                  <a:cubicBezTo>
                    <a:pt x="6088180" y="1924104"/>
                    <a:pt x="5638829" y="1886786"/>
                    <a:pt x="5397039" y="1916949"/>
                  </a:cubicBezTo>
                  <a:cubicBezTo>
                    <a:pt x="5155249" y="1947112"/>
                    <a:pt x="5163385" y="1930465"/>
                    <a:pt x="5034358" y="1916949"/>
                  </a:cubicBezTo>
                  <a:cubicBezTo>
                    <a:pt x="4905331" y="1903433"/>
                    <a:pt x="4717994" y="1898028"/>
                    <a:pt x="4572763" y="1916949"/>
                  </a:cubicBezTo>
                  <a:cubicBezTo>
                    <a:pt x="4427532" y="1935870"/>
                    <a:pt x="4212766" y="1922486"/>
                    <a:pt x="3913342" y="1916949"/>
                  </a:cubicBezTo>
                  <a:cubicBezTo>
                    <a:pt x="3613918" y="1911412"/>
                    <a:pt x="3593565" y="1918015"/>
                    <a:pt x="3352834" y="1916949"/>
                  </a:cubicBezTo>
                  <a:cubicBezTo>
                    <a:pt x="3112103" y="1915883"/>
                    <a:pt x="2989765" y="1908743"/>
                    <a:pt x="2891240" y="1916949"/>
                  </a:cubicBezTo>
                  <a:cubicBezTo>
                    <a:pt x="2792715" y="1925155"/>
                    <a:pt x="2380090" y="1888368"/>
                    <a:pt x="2033992" y="1916949"/>
                  </a:cubicBezTo>
                  <a:cubicBezTo>
                    <a:pt x="1687894" y="1945530"/>
                    <a:pt x="1771169" y="1923493"/>
                    <a:pt x="1671311" y="1916949"/>
                  </a:cubicBezTo>
                  <a:cubicBezTo>
                    <a:pt x="1571453" y="1910405"/>
                    <a:pt x="1399336" y="1900973"/>
                    <a:pt x="1209716" y="1916949"/>
                  </a:cubicBezTo>
                  <a:cubicBezTo>
                    <a:pt x="1020097" y="1932925"/>
                    <a:pt x="614799" y="1936986"/>
                    <a:pt x="319498" y="1916949"/>
                  </a:cubicBezTo>
                  <a:cubicBezTo>
                    <a:pt x="153216" y="1946777"/>
                    <a:pt x="-14044" y="1789030"/>
                    <a:pt x="0" y="1597451"/>
                  </a:cubicBezTo>
                  <a:cubicBezTo>
                    <a:pt x="-17467" y="1461715"/>
                    <a:pt x="9654" y="1116319"/>
                    <a:pt x="0" y="958475"/>
                  </a:cubicBezTo>
                  <a:cubicBezTo>
                    <a:pt x="-9654" y="800631"/>
                    <a:pt x="25440" y="480754"/>
                    <a:pt x="0" y="319498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D3A5334-CF14-58D2-34A3-6AEFBFA3B948}"/>
                </a:ext>
              </a:extLst>
            </p:cNvPr>
            <p:cNvSpPr txBox="1"/>
            <p:nvPr/>
          </p:nvSpPr>
          <p:spPr>
            <a:xfrm>
              <a:off x="1028128" y="566488"/>
              <a:ext cx="1053031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Vì sao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phải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quan tâm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đến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hàng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xóm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giềng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 </a:t>
              </a:r>
            </a:p>
          </p:txBody>
        </p:sp>
        <p:pic>
          <p:nvPicPr>
            <p:cNvPr id="17" name="Hình ảnh 16" descr="Ảnh có chứa văn bản, mẫu họa&#10;&#10;Mô tả được tạo tự động">
              <a:extLst>
                <a:ext uri="{FF2B5EF4-FFF2-40B4-BE49-F238E27FC236}">
                  <a16:creationId xmlns:a16="http://schemas.microsoft.com/office/drawing/2014/main" id="{2BCE3647-671D-79D0-7720-638E6E556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704" b="63704" l="5625" r="24792">
                          <a14:foregroundMark x1="14792" y1="63704" x2="14792" y2="637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" t="18907" r="72798" b="32879"/>
            <a:stretch/>
          </p:blipFill>
          <p:spPr>
            <a:xfrm rot="20531570">
              <a:off x="129335" y="743213"/>
              <a:ext cx="1694728" cy="191786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468879" y="2910742"/>
            <a:ext cx="9574229" cy="3210246"/>
            <a:chOff x="1028128" y="3295057"/>
            <a:chExt cx="10727598" cy="2975780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C39242B5-D4D8-4704-8A80-0A2360FABB57}"/>
                </a:ext>
              </a:extLst>
            </p:cNvPr>
            <p:cNvSpPr/>
            <p:nvPr/>
          </p:nvSpPr>
          <p:spPr>
            <a:xfrm>
              <a:off x="1028128" y="3295057"/>
              <a:ext cx="10727598" cy="2975780"/>
            </a:xfrm>
            <a:custGeom>
              <a:avLst/>
              <a:gdLst>
                <a:gd name="connsiteX0" fmla="*/ 0 w 10727598"/>
                <a:gd name="connsiteY0" fmla="*/ 495973 h 2975780"/>
                <a:gd name="connsiteX1" fmla="*/ 495973 w 10727598"/>
                <a:gd name="connsiteY1" fmla="*/ 0 h 2975780"/>
                <a:gd name="connsiteX2" fmla="*/ 996664 w 10727598"/>
                <a:gd name="connsiteY2" fmla="*/ 0 h 2975780"/>
                <a:gd name="connsiteX3" fmla="*/ 1789424 w 10727598"/>
                <a:gd name="connsiteY3" fmla="*/ 0 h 2975780"/>
                <a:gd name="connsiteX4" fmla="*/ 2290115 w 10727598"/>
                <a:gd name="connsiteY4" fmla="*/ 0 h 2975780"/>
                <a:gd name="connsiteX5" fmla="*/ 2985518 w 10727598"/>
                <a:gd name="connsiteY5" fmla="*/ 0 h 2975780"/>
                <a:gd name="connsiteX6" fmla="*/ 3388852 w 10727598"/>
                <a:gd name="connsiteY6" fmla="*/ 0 h 2975780"/>
                <a:gd name="connsiteX7" fmla="*/ 3792187 w 10727598"/>
                <a:gd name="connsiteY7" fmla="*/ 0 h 2975780"/>
                <a:gd name="connsiteX8" fmla="*/ 4292877 w 10727598"/>
                <a:gd name="connsiteY8" fmla="*/ 0 h 2975780"/>
                <a:gd name="connsiteX9" fmla="*/ 4988281 w 10727598"/>
                <a:gd name="connsiteY9" fmla="*/ 0 h 2975780"/>
                <a:gd name="connsiteX10" fmla="*/ 5391615 w 10727598"/>
                <a:gd name="connsiteY10" fmla="*/ 0 h 2975780"/>
                <a:gd name="connsiteX11" fmla="*/ 6087019 w 10727598"/>
                <a:gd name="connsiteY11" fmla="*/ 0 h 2975780"/>
                <a:gd name="connsiteX12" fmla="*/ 6977136 w 10727598"/>
                <a:gd name="connsiteY12" fmla="*/ 0 h 2975780"/>
                <a:gd name="connsiteX13" fmla="*/ 7672539 w 10727598"/>
                <a:gd name="connsiteY13" fmla="*/ 0 h 2975780"/>
                <a:gd name="connsiteX14" fmla="*/ 8465300 w 10727598"/>
                <a:gd name="connsiteY14" fmla="*/ 0 h 2975780"/>
                <a:gd name="connsiteX15" fmla="*/ 9063347 w 10727598"/>
                <a:gd name="connsiteY15" fmla="*/ 0 h 2975780"/>
                <a:gd name="connsiteX16" fmla="*/ 10231625 w 10727598"/>
                <a:gd name="connsiteY16" fmla="*/ 0 h 2975780"/>
                <a:gd name="connsiteX17" fmla="*/ 10727598 w 10727598"/>
                <a:gd name="connsiteY17" fmla="*/ 495973 h 2975780"/>
                <a:gd name="connsiteX18" fmla="*/ 10727598 w 10727598"/>
                <a:gd name="connsiteY18" fmla="*/ 1097736 h 2975780"/>
                <a:gd name="connsiteX19" fmla="*/ 10727598 w 10727598"/>
                <a:gd name="connsiteY19" fmla="*/ 1759014 h 2975780"/>
                <a:gd name="connsiteX20" fmla="*/ 10727598 w 10727598"/>
                <a:gd name="connsiteY20" fmla="*/ 2479807 h 2975780"/>
                <a:gd name="connsiteX21" fmla="*/ 10231625 w 10727598"/>
                <a:gd name="connsiteY21" fmla="*/ 2975780 h 2975780"/>
                <a:gd name="connsiteX22" fmla="*/ 9341508 w 10727598"/>
                <a:gd name="connsiteY22" fmla="*/ 2975780 h 2975780"/>
                <a:gd name="connsiteX23" fmla="*/ 8938174 w 10727598"/>
                <a:gd name="connsiteY23" fmla="*/ 2975780 h 2975780"/>
                <a:gd name="connsiteX24" fmla="*/ 8437483 w 10727598"/>
                <a:gd name="connsiteY24" fmla="*/ 2975780 h 2975780"/>
                <a:gd name="connsiteX25" fmla="*/ 7644723 w 10727598"/>
                <a:gd name="connsiteY25" fmla="*/ 2975780 h 2975780"/>
                <a:gd name="connsiteX26" fmla="*/ 6851963 w 10727598"/>
                <a:gd name="connsiteY26" fmla="*/ 2975780 h 2975780"/>
                <a:gd name="connsiteX27" fmla="*/ 6156559 w 10727598"/>
                <a:gd name="connsiteY27" fmla="*/ 2975780 h 2975780"/>
                <a:gd name="connsiteX28" fmla="*/ 5655869 w 10727598"/>
                <a:gd name="connsiteY28" fmla="*/ 2975780 h 2975780"/>
                <a:gd name="connsiteX29" fmla="*/ 4960465 w 10727598"/>
                <a:gd name="connsiteY29" fmla="*/ 2975780 h 2975780"/>
                <a:gd name="connsiteX30" fmla="*/ 4557131 w 10727598"/>
                <a:gd name="connsiteY30" fmla="*/ 2975780 h 2975780"/>
                <a:gd name="connsiteX31" fmla="*/ 3764370 w 10727598"/>
                <a:gd name="connsiteY31" fmla="*/ 2975780 h 2975780"/>
                <a:gd name="connsiteX32" fmla="*/ 3166323 w 10727598"/>
                <a:gd name="connsiteY32" fmla="*/ 2975780 h 2975780"/>
                <a:gd name="connsiteX33" fmla="*/ 2276207 w 10727598"/>
                <a:gd name="connsiteY33" fmla="*/ 2975780 h 2975780"/>
                <a:gd name="connsiteX34" fmla="*/ 1580803 w 10727598"/>
                <a:gd name="connsiteY34" fmla="*/ 2975780 h 2975780"/>
                <a:gd name="connsiteX35" fmla="*/ 495973 w 10727598"/>
                <a:gd name="connsiteY35" fmla="*/ 2975780 h 2975780"/>
                <a:gd name="connsiteX36" fmla="*/ 0 w 10727598"/>
                <a:gd name="connsiteY36" fmla="*/ 2479807 h 2975780"/>
                <a:gd name="connsiteX37" fmla="*/ 0 w 10727598"/>
                <a:gd name="connsiteY37" fmla="*/ 1838367 h 2975780"/>
                <a:gd name="connsiteX38" fmla="*/ 0 w 10727598"/>
                <a:gd name="connsiteY38" fmla="*/ 1216766 h 2975780"/>
                <a:gd name="connsiteX39" fmla="*/ 0 w 10727598"/>
                <a:gd name="connsiteY39" fmla="*/ 495973 h 29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727598" h="2975780" fill="none" extrusionOk="0">
                  <a:moveTo>
                    <a:pt x="0" y="495973"/>
                  </a:moveTo>
                  <a:cubicBezTo>
                    <a:pt x="15300" y="186702"/>
                    <a:pt x="215566" y="9778"/>
                    <a:pt x="495973" y="0"/>
                  </a:cubicBezTo>
                  <a:cubicBezTo>
                    <a:pt x="693392" y="3981"/>
                    <a:pt x="775700" y="-23514"/>
                    <a:pt x="996664" y="0"/>
                  </a:cubicBezTo>
                  <a:cubicBezTo>
                    <a:pt x="1217628" y="23514"/>
                    <a:pt x="1470058" y="38359"/>
                    <a:pt x="1789424" y="0"/>
                  </a:cubicBezTo>
                  <a:cubicBezTo>
                    <a:pt x="2108790" y="-38359"/>
                    <a:pt x="2067412" y="-7706"/>
                    <a:pt x="2290115" y="0"/>
                  </a:cubicBezTo>
                  <a:cubicBezTo>
                    <a:pt x="2512818" y="7706"/>
                    <a:pt x="2732012" y="-162"/>
                    <a:pt x="2985518" y="0"/>
                  </a:cubicBezTo>
                  <a:cubicBezTo>
                    <a:pt x="3239024" y="162"/>
                    <a:pt x="3191643" y="9420"/>
                    <a:pt x="3388852" y="0"/>
                  </a:cubicBezTo>
                  <a:cubicBezTo>
                    <a:pt x="3586061" y="-9420"/>
                    <a:pt x="3669966" y="2646"/>
                    <a:pt x="3792187" y="0"/>
                  </a:cubicBezTo>
                  <a:cubicBezTo>
                    <a:pt x="3914409" y="-2646"/>
                    <a:pt x="4049275" y="4485"/>
                    <a:pt x="4292877" y="0"/>
                  </a:cubicBezTo>
                  <a:cubicBezTo>
                    <a:pt x="4536479" y="-4485"/>
                    <a:pt x="4801492" y="15489"/>
                    <a:pt x="4988281" y="0"/>
                  </a:cubicBezTo>
                  <a:cubicBezTo>
                    <a:pt x="5175070" y="-15489"/>
                    <a:pt x="5225608" y="-8632"/>
                    <a:pt x="5391615" y="0"/>
                  </a:cubicBezTo>
                  <a:cubicBezTo>
                    <a:pt x="5557622" y="8632"/>
                    <a:pt x="5872032" y="-20927"/>
                    <a:pt x="6087019" y="0"/>
                  </a:cubicBezTo>
                  <a:cubicBezTo>
                    <a:pt x="6302006" y="20927"/>
                    <a:pt x="6617923" y="10922"/>
                    <a:pt x="6977136" y="0"/>
                  </a:cubicBezTo>
                  <a:cubicBezTo>
                    <a:pt x="7336349" y="-10922"/>
                    <a:pt x="7360054" y="-2149"/>
                    <a:pt x="7672539" y="0"/>
                  </a:cubicBezTo>
                  <a:cubicBezTo>
                    <a:pt x="7985024" y="2149"/>
                    <a:pt x="8145682" y="7558"/>
                    <a:pt x="8465300" y="0"/>
                  </a:cubicBezTo>
                  <a:cubicBezTo>
                    <a:pt x="8784918" y="-7558"/>
                    <a:pt x="8766916" y="10353"/>
                    <a:pt x="9063347" y="0"/>
                  </a:cubicBezTo>
                  <a:cubicBezTo>
                    <a:pt x="9359778" y="-10353"/>
                    <a:pt x="9784424" y="19009"/>
                    <a:pt x="10231625" y="0"/>
                  </a:cubicBezTo>
                  <a:cubicBezTo>
                    <a:pt x="10486168" y="39080"/>
                    <a:pt x="10718103" y="183412"/>
                    <a:pt x="10727598" y="495973"/>
                  </a:cubicBezTo>
                  <a:cubicBezTo>
                    <a:pt x="10707900" y="616925"/>
                    <a:pt x="10738511" y="911722"/>
                    <a:pt x="10727598" y="1097736"/>
                  </a:cubicBezTo>
                  <a:cubicBezTo>
                    <a:pt x="10716685" y="1283750"/>
                    <a:pt x="10709088" y="1583670"/>
                    <a:pt x="10727598" y="1759014"/>
                  </a:cubicBezTo>
                  <a:cubicBezTo>
                    <a:pt x="10746108" y="1934358"/>
                    <a:pt x="10711152" y="2159468"/>
                    <a:pt x="10727598" y="2479807"/>
                  </a:cubicBezTo>
                  <a:cubicBezTo>
                    <a:pt x="10721737" y="2715991"/>
                    <a:pt x="10451993" y="2964244"/>
                    <a:pt x="10231625" y="2975780"/>
                  </a:cubicBezTo>
                  <a:cubicBezTo>
                    <a:pt x="9866068" y="2937616"/>
                    <a:pt x="9691021" y="2995742"/>
                    <a:pt x="9341508" y="2975780"/>
                  </a:cubicBezTo>
                  <a:cubicBezTo>
                    <a:pt x="8991995" y="2955818"/>
                    <a:pt x="9043108" y="2990378"/>
                    <a:pt x="8938174" y="2975780"/>
                  </a:cubicBezTo>
                  <a:cubicBezTo>
                    <a:pt x="8833240" y="2961182"/>
                    <a:pt x="8567106" y="2957778"/>
                    <a:pt x="8437483" y="2975780"/>
                  </a:cubicBezTo>
                  <a:cubicBezTo>
                    <a:pt x="8307860" y="2993782"/>
                    <a:pt x="7816450" y="2993969"/>
                    <a:pt x="7644723" y="2975780"/>
                  </a:cubicBezTo>
                  <a:cubicBezTo>
                    <a:pt x="7472996" y="2957591"/>
                    <a:pt x="7125106" y="3009569"/>
                    <a:pt x="6851963" y="2975780"/>
                  </a:cubicBezTo>
                  <a:cubicBezTo>
                    <a:pt x="6578820" y="2941991"/>
                    <a:pt x="6459097" y="2956892"/>
                    <a:pt x="6156559" y="2975780"/>
                  </a:cubicBezTo>
                  <a:cubicBezTo>
                    <a:pt x="5854021" y="2994668"/>
                    <a:pt x="5786149" y="2956867"/>
                    <a:pt x="5655869" y="2975780"/>
                  </a:cubicBezTo>
                  <a:cubicBezTo>
                    <a:pt x="5525589" y="2994694"/>
                    <a:pt x="5129998" y="2965809"/>
                    <a:pt x="4960465" y="2975780"/>
                  </a:cubicBezTo>
                  <a:cubicBezTo>
                    <a:pt x="4790932" y="2985751"/>
                    <a:pt x="4656948" y="2982156"/>
                    <a:pt x="4557131" y="2975780"/>
                  </a:cubicBezTo>
                  <a:cubicBezTo>
                    <a:pt x="4457314" y="2969404"/>
                    <a:pt x="4040931" y="2950540"/>
                    <a:pt x="3764370" y="2975780"/>
                  </a:cubicBezTo>
                  <a:cubicBezTo>
                    <a:pt x="3487809" y="3001020"/>
                    <a:pt x="3396031" y="2972629"/>
                    <a:pt x="3166323" y="2975780"/>
                  </a:cubicBezTo>
                  <a:cubicBezTo>
                    <a:pt x="2936615" y="2978931"/>
                    <a:pt x="2628068" y="2964811"/>
                    <a:pt x="2276207" y="2975780"/>
                  </a:cubicBezTo>
                  <a:cubicBezTo>
                    <a:pt x="1924346" y="2986749"/>
                    <a:pt x="1783954" y="2994083"/>
                    <a:pt x="1580803" y="2975780"/>
                  </a:cubicBezTo>
                  <a:cubicBezTo>
                    <a:pt x="1377652" y="2957477"/>
                    <a:pt x="1023602" y="2929646"/>
                    <a:pt x="495973" y="2975780"/>
                  </a:cubicBezTo>
                  <a:cubicBezTo>
                    <a:pt x="259198" y="2993659"/>
                    <a:pt x="-9437" y="2761891"/>
                    <a:pt x="0" y="2479807"/>
                  </a:cubicBezTo>
                  <a:cubicBezTo>
                    <a:pt x="10987" y="2324430"/>
                    <a:pt x="-11016" y="2154681"/>
                    <a:pt x="0" y="1838367"/>
                  </a:cubicBezTo>
                  <a:cubicBezTo>
                    <a:pt x="11016" y="1522053"/>
                    <a:pt x="-15322" y="1353748"/>
                    <a:pt x="0" y="1216766"/>
                  </a:cubicBezTo>
                  <a:cubicBezTo>
                    <a:pt x="15322" y="1079784"/>
                    <a:pt x="-26057" y="656810"/>
                    <a:pt x="0" y="495973"/>
                  </a:cubicBezTo>
                  <a:close/>
                </a:path>
                <a:path w="10727598" h="2975780" stroke="0" extrusionOk="0">
                  <a:moveTo>
                    <a:pt x="0" y="495973"/>
                  </a:moveTo>
                  <a:cubicBezTo>
                    <a:pt x="23845" y="230641"/>
                    <a:pt x="219903" y="-12395"/>
                    <a:pt x="495973" y="0"/>
                  </a:cubicBezTo>
                  <a:cubicBezTo>
                    <a:pt x="607422" y="-7708"/>
                    <a:pt x="762937" y="589"/>
                    <a:pt x="996664" y="0"/>
                  </a:cubicBezTo>
                  <a:cubicBezTo>
                    <a:pt x="1230391" y="-589"/>
                    <a:pt x="1310348" y="1358"/>
                    <a:pt x="1497354" y="0"/>
                  </a:cubicBezTo>
                  <a:cubicBezTo>
                    <a:pt x="1684360" y="-1358"/>
                    <a:pt x="1905483" y="-9659"/>
                    <a:pt x="2290115" y="0"/>
                  </a:cubicBezTo>
                  <a:cubicBezTo>
                    <a:pt x="2674747" y="9659"/>
                    <a:pt x="2884447" y="5344"/>
                    <a:pt x="3180231" y="0"/>
                  </a:cubicBezTo>
                  <a:cubicBezTo>
                    <a:pt x="3476015" y="-5344"/>
                    <a:pt x="3589061" y="23055"/>
                    <a:pt x="3875635" y="0"/>
                  </a:cubicBezTo>
                  <a:cubicBezTo>
                    <a:pt x="4162209" y="-23055"/>
                    <a:pt x="4209706" y="25308"/>
                    <a:pt x="4473682" y="0"/>
                  </a:cubicBezTo>
                  <a:cubicBezTo>
                    <a:pt x="4737658" y="-25308"/>
                    <a:pt x="4737936" y="-19039"/>
                    <a:pt x="4877016" y="0"/>
                  </a:cubicBezTo>
                  <a:cubicBezTo>
                    <a:pt x="5016096" y="19039"/>
                    <a:pt x="5286942" y="-21825"/>
                    <a:pt x="5572420" y="0"/>
                  </a:cubicBezTo>
                  <a:cubicBezTo>
                    <a:pt x="5857898" y="21825"/>
                    <a:pt x="5970200" y="-10910"/>
                    <a:pt x="6267824" y="0"/>
                  </a:cubicBezTo>
                  <a:cubicBezTo>
                    <a:pt x="6565448" y="10910"/>
                    <a:pt x="6620654" y="-17463"/>
                    <a:pt x="6768515" y="0"/>
                  </a:cubicBezTo>
                  <a:cubicBezTo>
                    <a:pt x="6916376" y="17463"/>
                    <a:pt x="7025180" y="-18860"/>
                    <a:pt x="7171849" y="0"/>
                  </a:cubicBezTo>
                  <a:cubicBezTo>
                    <a:pt x="7318518" y="18860"/>
                    <a:pt x="7400387" y="9096"/>
                    <a:pt x="7575183" y="0"/>
                  </a:cubicBezTo>
                  <a:cubicBezTo>
                    <a:pt x="7749979" y="-9096"/>
                    <a:pt x="8200886" y="-10035"/>
                    <a:pt x="8465300" y="0"/>
                  </a:cubicBezTo>
                  <a:cubicBezTo>
                    <a:pt x="8729714" y="10035"/>
                    <a:pt x="8912066" y="17844"/>
                    <a:pt x="9063347" y="0"/>
                  </a:cubicBezTo>
                  <a:cubicBezTo>
                    <a:pt x="9214628" y="-17844"/>
                    <a:pt x="9401787" y="-20631"/>
                    <a:pt x="9564037" y="0"/>
                  </a:cubicBezTo>
                  <a:cubicBezTo>
                    <a:pt x="9726287" y="20631"/>
                    <a:pt x="9922612" y="8224"/>
                    <a:pt x="10231625" y="0"/>
                  </a:cubicBezTo>
                  <a:cubicBezTo>
                    <a:pt x="10526637" y="6628"/>
                    <a:pt x="10709828" y="218416"/>
                    <a:pt x="10727598" y="495973"/>
                  </a:cubicBezTo>
                  <a:cubicBezTo>
                    <a:pt x="10697520" y="800704"/>
                    <a:pt x="10705460" y="942899"/>
                    <a:pt x="10727598" y="1196928"/>
                  </a:cubicBezTo>
                  <a:cubicBezTo>
                    <a:pt x="10749736" y="1450957"/>
                    <a:pt x="10706896" y="1552954"/>
                    <a:pt x="10727598" y="1897882"/>
                  </a:cubicBezTo>
                  <a:cubicBezTo>
                    <a:pt x="10748300" y="2242810"/>
                    <a:pt x="10750757" y="2284409"/>
                    <a:pt x="10727598" y="2479807"/>
                  </a:cubicBezTo>
                  <a:cubicBezTo>
                    <a:pt x="10785423" y="2732658"/>
                    <a:pt x="10549894" y="3001381"/>
                    <a:pt x="10231625" y="2975780"/>
                  </a:cubicBezTo>
                  <a:cubicBezTo>
                    <a:pt x="10056400" y="2941984"/>
                    <a:pt x="9757980" y="3000326"/>
                    <a:pt x="9536221" y="2975780"/>
                  </a:cubicBezTo>
                  <a:cubicBezTo>
                    <a:pt x="9314462" y="2951234"/>
                    <a:pt x="9187603" y="2981916"/>
                    <a:pt x="8840818" y="2975780"/>
                  </a:cubicBezTo>
                  <a:cubicBezTo>
                    <a:pt x="8494033" y="2969644"/>
                    <a:pt x="8257997" y="2974172"/>
                    <a:pt x="8048057" y="2975780"/>
                  </a:cubicBezTo>
                  <a:cubicBezTo>
                    <a:pt x="7838117" y="2977388"/>
                    <a:pt x="7590601" y="2999554"/>
                    <a:pt x="7450010" y="2975780"/>
                  </a:cubicBezTo>
                  <a:cubicBezTo>
                    <a:pt x="7309419" y="2952006"/>
                    <a:pt x="6965662" y="2977608"/>
                    <a:pt x="6657250" y="2975780"/>
                  </a:cubicBezTo>
                  <a:cubicBezTo>
                    <a:pt x="6348838" y="2973952"/>
                    <a:pt x="6296449" y="2960266"/>
                    <a:pt x="6059203" y="2975780"/>
                  </a:cubicBezTo>
                  <a:cubicBezTo>
                    <a:pt x="5821957" y="2991294"/>
                    <a:pt x="5508059" y="2983393"/>
                    <a:pt x="5169086" y="2975780"/>
                  </a:cubicBezTo>
                  <a:cubicBezTo>
                    <a:pt x="4830113" y="2968167"/>
                    <a:pt x="4847741" y="2990071"/>
                    <a:pt x="4765752" y="2975780"/>
                  </a:cubicBezTo>
                  <a:cubicBezTo>
                    <a:pt x="4683763" y="2961489"/>
                    <a:pt x="4413851" y="3000367"/>
                    <a:pt x="4265061" y="2975780"/>
                  </a:cubicBezTo>
                  <a:cubicBezTo>
                    <a:pt x="4116271" y="2951193"/>
                    <a:pt x="3878210" y="2990835"/>
                    <a:pt x="3569657" y="2975780"/>
                  </a:cubicBezTo>
                  <a:cubicBezTo>
                    <a:pt x="3261104" y="2960725"/>
                    <a:pt x="3112919" y="3003131"/>
                    <a:pt x="2971610" y="2975780"/>
                  </a:cubicBezTo>
                  <a:cubicBezTo>
                    <a:pt x="2830301" y="2948429"/>
                    <a:pt x="2719686" y="2956355"/>
                    <a:pt x="2470920" y="2975780"/>
                  </a:cubicBezTo>
                  <a:cubicBezTo>
                    <a:pt x="2222154" y="2995206"/>
                    <a:pt x="1923674" y="2994677"/>
                    <a:pt x="1580803" y="2975780"/>
                  </a:cubicBezTo>
                  <a:cubicBezTo>
                    <a:pt x="1237932" y="2956883"/>
                    <a:pt x="1332846" y="2981164"/>
                    <a:pt x="1177469" y="2975780"/>
                  </a:cubicBezTo>
                  <a:cubicBezTo>
                    <a:pt x="1022092" y="2970396"/>
                    <a:pt x="830155" y="2968262"/>
                    <a:pt x="495973" y="2975780"/>
                  </a:cubicBezTo>
                  <a:cubicBezTo>
                    <a:pt x="248217" y="2926746"/>
                    <a:pt x="-9742" y="2746356"/>
                    <a:pt x="0" y="2479807"/>
                  </a:cubicBezTo>
                  <a:cubicBezTo>
                    <a:pt x="-22015" y="2168874"/>
                    <a:pt x="-2549" y="1982704"/>
                    <a:pt x="0" y="1818529"/>
                  </a:cubicBezTo>
                  <a:cubicBezTo>
                    <a:pt x="2549" y="1654354"/>
                    <a:pt x="21480" y="1339919"/>
                    <a:pt x="0" y="1216766"/>
                  </a:cubicBezTo>
                  <a:cubicBezTo>
                    <a:pt x="-21480" y="1093613"/>
                    <a:pt x="11037" y="798579"/>
                    <a:pt x="0" y="495973"/>
                  </a:cubicBezTo>
                  <a:close/>
                </a:path>
              </a:pathLst>
            </a:custGeom>
            <a:ln w="38100">
              <a:solidFill>
                <a:schemeClr val="accent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C5FF5166-A587-8C22-F8EA-A8B00A6B9A93}"/>
                </a:ext>
              </a:extLst>
            </p:cNvPr>
            <p:cNvSpPr txBox="1"/>
            <p:nvPr/>
          </p:nvSpPr>
          <p:spPr>
            <a:xfrm>
              <a:off x="1225415" y="3419217"/>
              <a:ext cx="10530310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500" dirty="0">
                  <a:ln w="0"/>
                  <a:solidFill>
                    <a:srgbClr val="002060"/>
                  </a:solidFill>
                  <a:ea typeface="LNTH-LuoLuoNotangYuanTi 1" pitchFamily="2" charset="-128"/>
                  <a:cs typeface="LNTH-LuoLuoNotangYuanTi 1" pitchFamily="2" charset="-128"/>
                </a:rPr>
                <a:t>  </a:t>
              </a:r>
              <a:r>
                <a:rPr lang="vi-VN" sz="45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 ta cần quan tâm đến hàng xóm láng giềng để xây dựng mối quan hệ thân thiết, sẵn sàng giúp đỡ lẫn nhau khi gặp khó khăn.</a:t>
              </a:r>
            </a:p>
          </p:txBody>
        </p:sp>
      </p:grpSp>
      <p:pic>
        <p:nvPicPr>
          <p:cNvPr id="25" name="Hình ảnh 1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4A0120FE-6874-A287-231E-BCC69A7619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93" b="87315" l="39271" r="78021">
                        <a14:foregroundMark x1="51250" y1="13611" x2="51250" y2="13611"/>
                        <a14:foregroundMark x1="39427" y1="32870" x2="39271" y2="32870"/>
                        <a14:foregroundMark x1="76302" y1="14907" x2="76302" y2="14907"/>
                        <a14:foregroundMark x1="74635" y1="12593" x2="74635" y2="12593"/>
                        <a14:foregroundMark x1="78021" y1="15556" x2="78021" y2="15556"/>
                        <a14:foregroundMark x1="76667" y1="12593" x2="76667" y2="1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28" t="4299" r="19236" b="3267"/>
          <a:stretch/>
        </p:blipFill>
        <p:spPr>
          <a:xfrm>
            <a:off x="-221856" y="3006567"/>
            <a:ext cx="3223086" cy="36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8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DF8A15D-366E-4B94-E4F1-15844BE1B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68879" y="2910742"/>
            <a:ext cx="9574229" cy="3210246"/>
            <a:chOff x="1028128" y="3295057"/>
            <a:chExt cx="10727598" cy="2975780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C39242B5-D4D8-4704-8A80-0A2360FABB57}"/>
                </a:ext>
              </a:extLst>
            </p:cNvPr>
            <p:cNvSpPr/>
            <p:nvPr/>
          </p:nvSpPr>
          <p:spPr>
            <a:xfrm>
              <a:off x="1028128" y="3295057"/>
              <a:ext cx="10727598" cy="2975780"/>
            </a:xfrm>
            <a:custGeom>
              <a:avLst/>
              <a:gdLst>
                <a:gd name="connsiteX0" fmla="*/ 0 w 10727598"/>
                <a:gd name="connsiteY0" fmla="*/ 495973 h 2975780"/>
                <a:gd name="connsiteX1" fmla="*/ 495973 w 10727598"/>
                <a:gd name="connsiteY1" fmla="*/ 0 h 2975780"/>
                <a:gd name="connsiteX2" fmla="*/ 996664 w 10727598"/>
                <a:gd name="connsiteY2" fmla="*/ 0 h 2975780"/>
                <a:gd name="connsiteX3" fmla="*/ 1789424 w 10727598"/>
                <a:gd name="connsiteY3" fmla="*/ 0 h 2975780"/>
                <a:gd name="connsiteX4" fmla="*/ 2290115 w 10727598"/>
                <a:gd name="connsiteY4" fmla="*/ 0 h 2975780"/>
                <a:gd name="connsiteX5" fmla="*/ 2985518 w 10727598"/>
                <a:gd name="connsiteY5" fmla="*/ 0 h 2975780"/>
                <a:gd name="connsiteX6" fmla="*/ 3388852 w 10727598"/>
                <a:gd name="connsiteY6" fmla="*/ 0 h 2975780"/>
                <a:gd name="connsiteX7" fmla="*/ 3792187 w 10727598"/>
                <a:gd name="connsiteY7" fmla="*/ 0 h 2975780"/>
                <a:gd name="connsiteX8" fmla="*/ 4292877 w 10727598"/>
                <a:gd name="connsiteY8" fmla="*/ 0 h 2975780"/>
                <a:gd name="connsiteX9" fmla="*/ 4988281 w 10727598"/>
                <a:gd name="connsiteY9" fmla="*/ 0 h 2975780"/>
                <a:gd name="connsiteX10" fmla="*/ 5391615 w 10727598"/>
                <a:gd name="connsiteY10" fmla="*/ 0 h 2975780"/>
                <a:gd name="connsiteX11" fmla="*/ 6087019 w 10727598"/>
                <a:gd name="connsiteY11" fmla="*/ 0 h 2975780"/>
                <a:gd name="connsiteX12" fmla="*/ 6977136 w 10727598"/>
                <a:gd name="connsiteY12" fmla="*/ 0 h 2975780"/>
                <a:gd name="connsiteX13" fmla="*/ 7672539 w 10727598"/>
                <a:gd name="connsiteY13" fmla="*/ 0 h 2975780"/>
                <a:gd name="connsiteX14" fmla="*/ 8465300 w 10727598"/>
                <a:gd name="connsiteY14" fmla="*/ 0 h 2975780"/>
                <a:gd name="connsiteX15" fmla="*/ 9063347 w 10727598"/>
                <a:gd name="connsiteY15" fmla="*/ 0 h 2975780"/>
                <a:gd name="connsiteX16" fmla="*/ 10231625 w 10727598"/>
                <a:gd name="connsiteY16" fmla="*/ 0 h 2975780"/>
                <a:gd name="connsiteX17" fmla="*/ 10727598 w 10727598"/>
                <a:gd name="connsiteY17" fmla="*/ 495973 h 2975780"/>
                <a:gd name="connsiteX18" fmla="*/ 10727598 w 10727598"/>
                <a:gd name="connsiteY18" fmla="*/ 1097736 h 2975780"/>
                <a:gd name="connsiteX19" fmla="*/ 10727598 w 10727598"/>
                <a:gd name="connsiteY19" fmla="*/ 1759014 h 2975780"/>
                <a:gd name="connsiteX20" fmla="*/ 10727598 w 10727598"/>
                <a:gd name="connsiteY20" fmla="*/ 2479807 h 2975780"/>
                <a:gd name="connsiteX21" fmla="*/ 10231625 w 10727598"/>
                <a:gd name="connsiteY21" fmla="*/ 2975780 h 2975780"/>
                <a:gd name="connsiteX22" fmla="*/ 9341508 w 10727598"/>
                <a:gd name="connsiteY22" fmla="*/ 2975780 h 2975780"/>
                <a:gd name="connsiteX23" fmla="*/ 8938174 w 10727598"/>
                <a:gd name="connsiteY23" fmla="*/ 2975780 h 2975780"/>
                <a:gd name="connsiteX24" fmla="*/ 8437483 w 10727598"/>
                <a:gd name="connsiteY24" fmla="*/ 2975780 h 2975780"/>
                <a:gd name="connsiteX25" fmla="*/ 7644723 w 10727598"/>
                <a:gd name="connsiteY25" fmla="*/ 2975780 h 2975780"/>
                <a:gd name="connsiteX26" fmla="*/ 6851963 w 10727598"/>
                <a:gd name="connsiteY26" fmla="*/ 2975780 h 2975780"/>
                <a:gd name="connsiteX27" fmla="*/ 6156559 w 10727598"/>
                <a:gd name="connsiteY27" fmla="*/ 2975780 h 2975780"/>
                <a:gd name="connsiteX28" fmla="*/ 5655869 w 10727598"/>
                <a:gd name="connsiteY28" fmla="*/ 2975780 h 2975780"/>
                <a:gd name="connsiteX29" fmla="*/ 4960465 w 10727598"/>
                <a:gd name="connsiteY29" fmla="*/ 2975780 h 2975780"/>
                <a:gd name="connsiteX30" fmla="*/ 4557131 w 10727598"/>
                <a:gd name="connsiteY30" fmla="*/ 2975780 h 2975780"/>
                <a:gd name="connsiteX31" fmla="*/ 3764370 w 10727598"/>
                <a:gd name="connsiteY31" fmla="*/ 2975780 h 2975780"/>
                <a:gd name="connsiteX32" fmla="*/ 3166323 w 10727598"/>
                <a:gd name="connsiteY32" fmla="*/ 2975780 h 2975780"/>
                <a:gd name="connsiteX33" fmla="*/ 2276207 w 10727598"/>
                <a:gd name="connsiteY33" fmla="*/ 2975780 h 2975780"/>
                <a:gd name="connsiteX34" fmla="*/ 1580803 w 10727598"/>
                <a:gd name="connsiteY34" fmla="*/ 2975780 h 2975780"/>
                <a:gd name="connsiteX35" fmla="*/ 495973 w 10727598"/>
                <a:gd name="connsiteY35" fmla="*/ 2975780 h 2975780"/>
                <a:gd name="connsiteX36" fmla="*/ 0 w 10727598"/>
                <a:gd name="connsiteY36" fmla="*/ 2479807 h 2975780"/>
                <a:gd name="connsiteX37" fmla="*/ 0 w 10727598"/>
                <a:gd name="connsiteY37" fmla="*/ 1838367 h 2975780"/>
                <a:gd name="connsiteX38" fmla="*/ 0 w 10727598"/>
                <a:gd name="connsiteY38" fmla="*/ 1216766 h 2975780"/>
                <a:gd name="connsiteX39" fmla="*/ 0 w 10727598"/>
                <a:gd name="connsiteY39" fmla="*/ 495973 h 29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727598" h="2975780" fill="none" extrusionOk="0">
                  <a:moveTo>
                    <a:pt x="0" y="495973"/>
                  </a:moveTo>
                  <a:cubicBezTo>
                    <a:pt x="15300" y="186702"/>
                    <a:pt x="215566" y="9778"/>
                    <a:pt x="495973" y="0"/>
                  </a:cubicBezTo>
                  <a:cubicBezTo>
                    <a:pt x="693392" y="3981"/>
                    <a:pt x="775700" y="-23514"/>
                    <a:pt x="996664" y="0"/>
                  </a:cubicBezTo>
                  <a:cubicBezTo>
                    <a:pt x="1217628" y="23514"/>
                    <a:pt x="1470058" y="38359"/>
                    <a:pt x="1789424" y="0"/>
                  </a:cubicBezTo>
                  <a:cubicBezTo>
                    <a:pt x="2108790" y="-38359"/>
                    <a:pt x="2067412" y="-7706"/>
                    <a:pt x="2290115" y="0"/>
                  </a:cubicBezTo>
                  <a:cubicBezTo>
                    <a:pt x="2512818" y="7706"/>
                    <a:pt x="2732012" y="-162"/>
                    <a:pt x="2985518" y="0"/>
                  </a:cubicBezTo>
                  <a:cubicBezTo>
                    <a:pt x="3239024" y="162"/>
                    <a:pt x="3191643" y="9420"/>
                    <a:pt x="3388852" y="0"/>
                  </a:cubicBezTo>
                  <a:cubicBezTo>
                    <a:pt x="3586061" y="-9420"/>
                    <a:pt x="3669966" y="2646"/>
                    <a:pt x="3792187" y="0"/>
                  </a:cubicBezTo>
                  <a:cubicBezTo>
                    <a:pt x="3914409" y="-2646"/>
                    <a:pt x="4049275" y="4485"/>
                    <a:pt x="4292877" y="0"/>
                  </a:cubicBezTo>
                  <a:cubicBezTo>
                    <a:pt x="4536479" y="-4485"/>
                    <a:pt x="4801492" y="15489"/>
                    <a:pt x="4988281" y="0"/>
                  </a:cubicBezTo>
                  <a:cubicBezTo>
                    <a:pt x="5175070" y="-15489"/>
                    <a:pt x="5225608" y="-8632"/>
                    <a:pt x="5391615" y="0"/>
                  </a:cubicBezTo>
                  <a:cubicBezTo>
                    <a:pt x="5557622" y="8632"/>
                    <a:pt x="5872032" y="-20927"/>
                    <a:pt x="6087019" y="0"/>
                  </a:cubicBezTo>
                  <a:cubicBezTo>
                    <a:pt x="6302006" y="20927"/>
                    <a:pt x="6617923" y="10922"/>
                    <a:pt x="6977136" y="0"/>
                  </a:cubicBezTo>
                  <a:cubicBezTo>
                    <a:pt x="7336349" y="-10922"/>
                    <a:pt x="7360054" y="-2149"/>
                    <a:pt x="7672539" y="0"/>
                  </a:cubicBezTo>
                  <a:cubicBezTo>
                    <a:pt x="7985024" y="2149"/>
                    <a:pt x="8145682" y="7558"/>
                    <a:pt x="8465300" y="0"/>
                  </a:cubicBezTo>
                  <a:cubicBezTo>
                    <a:pt x="8784918" y="-7558"/>
                    <a:pt x="8766916" y="10353"/>
                    <a:pt x="9063347" y="0"/>
                  </a:cubicBezTo>
                  <a:cubicBezTo>
                    <a:pt x="9359778" y="-10353"/>
                    <a:pt x="9784424" y="19009"/>
                    <a:pt x="10231625" y="0"/>
                  </a:cubicBezTo>
                  <a:cubicBezTo>
                    <a:pt x="10486168" y="39080"/>
                    <a:pt x="10718103" y="183412"/>
                    <a:pt x="10727598" y="495973"/>
                  </a:cubicBezTo>
                  <a:cubicBezTo>
                    <a:pt x="10707900" y="616925"/>
                    <a:pt x="10738511" y="911722"/>
                    <a:pt x="10727598" y="1097736"/>
                  </a:cubicBezTo>
                  <a:cubicBezTo>
                    <a:pt x="10716685" y="1283750"/>
                    <a:pt x="10709088" y="1583670"/>
                    <a:pt x="10727598" y="1759014"/>
                  </a:cubicBezTo>
                  <a:cubicBezTo>
                    <a:pt x="10746108" y="1934358"/>
                    <a:pt x="10711152" y="2159468"/>
                    <a:pt x="10727598" y="2479807"/>
                  </a:cubicBezTo>
                  <a:cubicBezTo>
                    <a:pt x="10721737" y="2715991"/>
                    <a:pt x="10451993" y="2964244"/>
                    <a:pt x="10231625" y="2975780"/>
                  </a:cubicBezTo>
                  <a:cubicBezTo>
                    <a:pt x="9866068" y="2937616"/>
                    <a:pt x="9691021" y="2995742"/>
                    <a:pt x="9341508" y="2975780"/>
                  </a:cubicBezTo>
                  <a:cubicBezTo>
                    <a:pt x="8991995" y="2955818"/>
                    <a:pt x="9043108" y="2990378"/>
                    <a:pt x="8938174" y="2975780"/>
                  </a:cubicBezTo>
                  <a:cubicBezTo>
                    <a:pt x="8833240" y="2961182"/>
                    <a:pt x="8567106" y="2957778"/>
                    <a:pt x="8437483" y="2975780"/>
                  </a:cubicBezTo>
                  <a:cubicBezTo>
                    <a:pt x="8307860" y="2993782"/>
                    <a:pt x="7816450" y="2993969"/>
                    <a:pt x="7644723" y="2975780"/>
                  </a:cubicBezTo>
                  <a:cubicBezTo>
                    <a:pt x="7472996" y="2957591"/>
                    <a:pt x="7125106" y="3009569"/>
                    <a:pt x="6851963" y="2975780"/>
                  </a:cubicBezTo>
                  <a:cubicBezTo>
                    <a:pt x="6578820" y="2941991"/>
                    <a:pt x="6459097" y="2956892"/>
                    <a:pt x="6156559" y="2975780"/>
                  </a:cubicBezTo>
                  <a:cubicBezTo>
                    <a:pt x="5854021" y="2994668"/>
                    <a:pt x="5786149" y="2956867"/>
                    <a:pt x="5655869" y="2975780"/>
                  </a:cubicBezTo>
                  <a:cubicBezTo>
                    <a:pt x="5525589" y="2994694"/>
                    <a:pt x="5129998" y="2965809"/>
                    <a:pt x="4960465" y="2975780"/>
                  </a:cubicBezTo>
                  <a:cubicBezTo>
                    <a:pt x="4790932" y="2985751"/>
                    <a:pt x="4656948" y="2982156"/>
                    <a:pt x="4557131" y="2975780"/>
                  </a:cubicBezTo>
                  <a:cubicBezTo>
                    <a:pt x="4457314" y="2969404"/>
                    <a:pt x="4040931" y="2950540"/>
                    <a:pt x="3764370" y="2975780"/>
                  </a:cubicBezTo>
                  <a:cubicBezTo>
                    <a:pt x="3487809" y="3001020"/>
                    <a:pt x="3396031" y="2972629"/>
                    <a:pt x="3166323" y="2975780"/>
                  </a:cubicBezTo>
                  <a:cubicBezTo>
                    <a:pt x="2936615" y="2978931"/>
                    <a:pt x="2628068" y="2964811"/>
                    <a:pt x="2276207" y="2975780"/>
                  </a:cubicBezTo>
                  <a:cubicBezTo>
                    <a:pt x="1924346" y="2986749"/>
                    <a:pt x="1783954" y="2994083"/>
                    <a:pt x="1580803" y="2975780"/>
                  </a:cubicBezTo>
                  <a:cubicBezTo>
                    <a:pt x="1377652" y="2957477"/>
                    <a:pt x="1023602" y="2929646"/>
                    <a:pt x="495973" y="2975780"/>
                  </a:cubicBezTo>
                  <a:cubicBezTo>
                    <a:pt x="259198" y="2993659"/>
                    <a:pt x="-9437" y="2761891"/>
                    <a:pt x="0" y="2479807"/>
                  </a:cubicBezTo>
                  <a:cubicBezTo>
                    <a:pt x="10987" y="2324430"/>
                    <a:pt x="-11016" y="2154681"/>
                    <a:pt x="0" y="1838367"/>
                  </a:cubicBezTo>
                  <a:cubicBezTo>
                    <a:pt x="11016" y="1522053"/>
                    <a:pt x="-15322" y="1353748"/>
                    <a:pt x="0" y="1216766"/>
                  </a:cubicBezTo>
                  <a:cubicBezTo>
                    <a:pt x="15322" y="1079784"/>
                    <a:pt x="-26057" y="656810"/>
                    <a:pt x="0" y="495973"/>
                  </a:cubicBezTo>
                  <a:close/>
                </a:path>
                <a:path w="10727598" h="2975780" stroke="0" extrusionOk="0">
                  <a:moveTo>
                    <a:pt x="0" y="495973"/>
                  </a:moveTo>
                  <a:cubicBezTo>
                    <a:pt x="23845" y="230641"/>
                    <a:pt x="219903" y="-12395"/>
                    <a:pt x="495973" y="0"/>
                  </a:cubicBezTo>
                  <a:cubicBezTo>
                    <a:pt x="607422" y="-7708"/>
                    <a:pt x="762937" y="589"/>
                    <a:pt x="996664" y="0"/>
                  </a:cubicBezTo>
                  <a:cubicBezTo>
                    <a:pt x="1230391" y="-589"/>
                    <a:pt x="1310348" y="1358"/>
                    <a:pt x="1497354" y="0"/>
                  </a:cubicBezTo>
                  <a:cubicBezTo>
                    <a:pt x="1684360" y="-1358"/>
                    <a:pt x="1905483" y="-9659"/>
                    <a:pt x="2290115" y="0"/>
                  </a:cubicBezTo>
                  <a:cubicBezTo>
                    <a:pt x="2674747" y="9659"/>
                    <a:pt x="2884447" y="5344"/>
                    <a:pt x="3180231" y="0"/>
                  </a:cubicBezTo>
                  <a:cubicBezTo>
                    <a:pt x="3476015" y="-5344"/>
                    <a:pt x="3589061" y="23055"/>
                    <a:pt x="3875635" y="0"/>
                  </a:cubicBezTo>
                  <a:cubicBezTo>
                    <a:pt x="4162209" y="-23055"/>
                    <a:pt x="4209706" y="25308"/>
                    <a:pt x="4473682" y="0"/>
                  </a:cubicBezTo>
                  <a:cubicBezTo>
                    <a:pt x="4737658" y="-25308"/>
                    <a:pt x="4737936" y="-19039"/>
                    <a:pt x="4877016" y="0"/>
                  </a:cubicBezTo>
                  <a:cubicBezTo>
                    <a:pt x="5016096" y="19039"/>
                    <a:pt x="5286942" y="-21825"/>
                    <a:pt x="5572420" y="0"/>
                  </a:cubicBezTo>
                  <a:cubicBezTo>
                    <a:pt x="5857898" y="21825"/>
                    <a:pt x="5970200" y="-10910"/>
                    <a:pt x="6267824" y="0"/>
                  </a:cubicBezTo>
                  <a:cubicBezTo>
                    <a:pt x="6565448" y="10910"/>
                    <a:pt x="6620654" y="-17463"/>
                    <a:pt x="6768515" y="0"/>
                  </a:cubicBezTo>
                  <a:cubicBezTo>
                    <a:pt x="6916376" y="17463"/>
                    <a:pt x="7025180" y="-18860"/>
                    <a:pt x="7171849" y="0"/>
                  </a:cubicBezTo>
                  <a:cubicBezTo>
                    <a:pt x="7318518" y="18860"/>
                    <a:pt x="7400387" y="9096"/>
                    <a:pt x="7575183" y="0"/>
                  </a:cubicBezTo>
                  <a:cubicBezTo>
                    <a:pt x="7749979" y="-9096"/>
                    <a:pt x="8200886" y="-10035"/>
                    <a:pt x="8465300" y="0"/>
                  </a:cubicBezTo>
                  <a:cubicBezTo>
                    <a:pt x="8729714" y="10035"/>
                    <a:pt x="8912066" y="17844"/>
                    <a:pt x="9063347" y="0"/>
                  </a:cubicBezTo>
                  <a:cubicBezTo>
                    <a:pt x="9214628" y="-17844"/>
                    <a:pt x="9401787" y="-20631"/>
                    <a:pt x="9564037" y="0"/>
                  </a:cubicBezTo>
                  <a:cubicBezTo>
                    <a:pt x="9726287" y="20631"/>
                    <a:pt x="9922612" y="8224"/>
                    <a:pt x="10231625" y="0"/>
                  </a:cubicBezTo>
                  <a:cubicBezTo>
                    <a:pt x="10526637" y="6628"/>
                    <a:pt x="10709828" y="218416"/>
                    <a:pt x="10727598" y="495973"/>
                  </a:cubicBezTo>
                  <a:cubicBezTo>
                    <a:pt x="10697520" y="800704"/>
                    <a:pt x="10705460" y="942899"/>
                    <a:pt x="10727598" y="1196928"/>
                  </a:cubicBezTo>
                  <a:cubicBezTo>
                    <a:pt x="10749736" y="1450957"/>
                    <a:pt x="10706896" y="1552954"/>
                    <a:pt x="10727598" y="1897882"/>
                  </a:cubicBezTo>
                  <a:cubicBezTo>
                    <a:pt x="10748300" y="2242810"/>
                    <a:pt x="10750757" y="2284409"/>
                    <a:pt x="10727598" y="2479807"/>
                  </a:cubicBezTo>
                  <a:cubicBezTo>
                    <a:pt x="10785423" y="2732658"/>
                    <a:pt x="10549894" y="3001381"/>
                    <a:pt x="10231625" y="2975780"/>
                  </a:cubicBezTo>
                  <a:cubicBezTo>
                    <a:pt x="10056400" y="2941984"/>
                    <a:pt x="9757980" y="3000326"/>
                    <a:pt x="9536221" y="2975780"/>
                  </a:cubicBezTo>
                  <a:cubicBezTo>
                    <a:pt x="9314462" y="2951234"/>
                    <a:pt x="9187603" y="2981916"/>
                    <a:pt x="8840818" y="2975780"/>
                  </a:cubicBezTo>
                  <a:cubicBezTo>
                    <a:pt x="8494033" y="2969644"/>
                    <a:pt x="8257997" y="2974172"/>
                    <a:pt x="8048057" y="2975780"/>
                  </a:cubicBezTo>
                  <a:cubicBezTo>
                    <a:pt x="7838117" y="2977388"/>
                    <a:pt x="7590601" y="2999554"/>
                    <a:pt x="7450010" y="2975780"/>
                  </a:cubicBezTo>
                  <a:cubicBezTo>
                    <a:pt x="7309419" y="2952006"/>
                    <a:pt x="6965662" y="2977608"/>
                    <a:pt x="6657250" y="2975780"/>
                  </a:cubicBezTo>
                  <a:cubicBezTo>
                    <a:pt x="6348838" y="2973952"/>
                    <a:pt x="6296449" y="2960266"/>
                    <a:pt x="6059203" y="2975780"/>
                  </a:cubicBezTo>
                  <a:cubicBezTo>
                    <a:pt x="5821957" y="2991294"/>
                    <a:pt x="5508059" y="2983393"/>
                    <a:pt x="5169086" y="2975780"/>
                  </a:cubicBezTo>
                  <a:cubicBezTo>
                    <a:pt x="4830113" y="2968167"/>
                    <a:pt x="4847741" y="2990071"/>
                    <a:pt x="4765752" y="2975780"/>
                  </a:cubicBezTo>
                  <a:cubicBezTo>
                    <a:pt x="4683763" y="2961489"/>
                    <a:pt x="4413851" y="3000367"/>
                    <a:pt x="4265061" y="2975780"/>
                  </a:cubicBezTo>
                  <a:cubicBezTo>
                    <a:pt x="4116271" y="2951193"/>
                    <a:pt x="3878210" y="2990835"/>
                    <a:pt x="3569657" y="2975780"/>
                  </a:cubicBezTo>
                  <a:cubicBezTo>
                    <a:pt x="3261104" y="2960725"/>
                    <a:pt x="3112919" y="3003131"/>
                    <a:pt x="2971610" y="2975780"/>
                  </a:cubicBezTo>
                  <a:cubicBezTo>
                    <a:pt x="2830301" y="2948429"/>
                    <a:pt x="2719686" y="2956355"/>
                    <a:pt x="2470920" y="2975780"/>
                  </a:cubicBezTo>
                  <a:cubicBezTo>
                    <a:pt x="2222154" y="2995206"/>
                    <a:pt x="1923674" y="2994677"/>
                    <a:pt x="1580803" y="2975780"/>
                  </a:cubicBezTo>
                  <a:cubicBezTo>
                    <a:pt x="1237932" y="2956883"/>
                    <a:pt x="1332846" y="2981164"/>
                    <a:pt x="1177469" y="2975780"/>
                  </a:cubicBezTo>
                  <a:cubicBezTo>
                    <a:pt x="1022092" y="2970396"/>
                    <a:pt x="830155" y="2968262"/>
                    <a:pt x="495973" y="2975780"/>
                  </a:cubicBezTo>
                  <a:cubicBezTo>
                    <a:pt x="248217" y="2926746"/>
                    <a:pt x="-9742" y="2746356"/>
                    <a:pt x="0" y="2479807"/>
                  </a:cubicBezTo>
                  <a:cubicBezTo>
                    <a:pt x="-22015" y="2168874"/>
                    <a:pt x="-2549" y="1982704"/>
                    <a:pt x="0" y="1818529"/>
                  </a:cubicBezTo>
                  <a:cubicBezTo>
                    <a:pt x="2549" y="1654354"/>
                    <a:pt x="21480" y="1339919"/>
                    <a:pt x="0" y="1216766"/>
                  </a:cubicBezTo>
                  <a:cubicBezTo>
                    <a:pt x="-21480" y="1093613"/>
                    <a:pt x="11037" y="798579"/>
                    <a:pt x="0" y="495973"/>
                  </a:cubicBezTo>
                  <a:close/>
                </a:path>
              </a:pathLst>
            </a:custGeom>
            <a:ln w="38100">
              <a:solidFill>
                <a:schemeClr val="accent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C5FF5166-A587-8C22-F8EA-A8B00A6B9A93}"/>
                </a:ext>
              </a:extLst>
            </p:cNvPr>
            <p:cNvSpPr txBox="1"/>
            <p:nvPr/>
          </p:nvSpPr>
          <p:spPr>
            <a:xfrm>
              <a:off x="1446467" y="3674145"/>
              <a:ext cx="10081082" cy="2225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000" dirty="0">
                  <a:ln w="0"/>
                  <a:solidFill>
                    <a:srgbClr val="002060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vứt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rác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xóm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ồn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nghỉ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trưa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xóm</a:t>
              </a:r>
              <a:r>
                <a:rPr lang="en-US" sz="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,…</a:t>
              </a:r>
              <a:endParaRPr lang="en-US" sz="5000" dirty="0">
                <a:ln w="0"/>
                <a:solidFill>
                  <a:srgbClr val="002060"/>
                </a:solidFill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5" name="Hình ảnh 1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4A0120FE-6874-A287-231E-BCC69A7619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93" b="87315" l="39271" r="78021">
                        <a14:foregroundMark x1="51250" y1="13611" x2="51250" y2="13611"/>
                        <a14:foregroundMark x1="39427" y1="32870" x2="39271" y2="32870"/>
                        <a14:foregroundMark x1="76302" y1="14907" x2="76302" y2="14907"/>
                        <a14:foregroundMark x1="74635" y1="12593" x2="74635" y2="12593"/>
                        <a14:foregroundMark x1="78021" y1="15556" x2="78021" y2="15556"/>
                        <a14:foregroundMark x1="76667" y1="12593" x2="76667" y2="1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28" t="4299" r="19236" b="3267"/>
          <a:stretch/>
        </p:blipFill>
        <p:spPr>
          <a:xfrm>
            <a:off x="-185044" y="3044307"/>
            <a:ext cx="3223086" cy="3688324"/>
          </a:xfrm>
          <a:prstGeom prst="rect">
            <a:avLst/>
          </a:prstGeom>
        </p:spPr>
      </p:pic>
      <p:grpSp>
        <p:nvGrpSpPr>
          <p:cNvPr id="26" name="Nhóm 20">
            <a:extLst>
              <a:ext uri="{FF2B5EF4-FFF2-40B4-BE49-F238E27FC236}">
                <a16:creationId xmlns:a16="http://schemas.microsoft.com/office/drawing/2014/main" id="{66B785F3-1440-5011-46C2-A31E46BFD692}"/>
              </a:ext>
            </a:extLst>
          </p:cNvPr>
          <p:cNvGrpSpPr/>
          <p:nvPr/>
        </p:nvGrpSpPr>
        <p:grpSpPr>
          <a:xfrm>
            <a:off x="352536" y="565048"/>
            <a:ext cx="11486928" cy="2140696"/>
            <a:chOff x="268796" y="2583258"/>
            <a:chExt cx="11486928" cy="2140696"/>
          </a:xfrm>
        </p:grpSpPr>
        <p:sp>
          <p:nvSpPr>
            <p:cNvPr id="27" name="Hình chữ nhật: Góc Tròn 15">
              <a:extLst>
                <a:ext uri="{FF2B5EF4-FFF2-40B4-BE49-F238E27FC236}">
                  <a16:creationId xmlns:a16="http://schemas.microsoft.com/office/drawing/2014/main" id="{8FA57887-AAC7-ECE8-65EC-1F688E5F316E}"/>
                </a:ext>
              </a:extLst>
            </p:cNvPr>
            <p:cNvSpPr/>
            <p:nvPr/>
          </p:nvSpPr>
          <p:spPr>
            <a:xfrm>
              <a:off x="1028128" y="2583258"/>
              <a:ext cx="10727596" cy="1916949"/>
            </a:xfrm>
            <a:custGeom>
              <a:avLst/>
              <a:gdLst>
                <a:gd name="connsiteX0" fmla="*/ 0 w 10727596"/>
                <a:gd name="connsiteY0" fmla="*/ 319498 h 1916949"/>
                <a:gd name="connsiteX1" fmla="*/ 319498 w 10727596"/>
                <a:gd name="connsiteY1" fmla="*/ 0 h 1916949"/>
                <a:gd name="connsiteX2" fmla="*/ 790299 w 10727596"/>
                <a:gd name="connsiteY2" fmla="*/ 0 h 1916949"/>
                <a:gd name="connsiteX3" fmla="*/ 1563759 w 10727596"/>
                <a:gd name="connsiteY3" fmla="*/ 0 h 1916949"/>
                <a:gd name="connsiteX4" fmla="*/ 2034560 w 10727596"/>
                <a:gd name="connsiteY4" fmla="*/ 0 h 1916949"/>
                <a:gd name="connsiteX5" fmla="*/ 2707133 w 10727596"/>
                <a:gd name="connsiteY5" fmla="*/ 0 h 1916949"/>
                <a:gd name="connsiteX6" fmla="*/ 3077049 w 10727596"/>
                <a:gd name="connsiteY6" fmla="*/ 0 h 1916949"/>
                <a:gd name="connsiteX7" fmla="*/ 3446964 w 10727596"/>
                <a:gd name="connsiteY7" fmla="*/ 0 h 1916949"/>
                <a:gd name="connsiteX8" fmla="*/ 3917765 w 10727596"/>
                <a:gd name="connsiteY8" fmla="*/ 0 h 1916949"/>
                <a:gd name="connsiteX9" fmla="*/ 4590339 w 10727596"/>
                <a:gd name="connsiteY9" fmla="*/ 0 h 1916949"/>
                <a:gd name="connsiteX10" fmla="*/ 4960254 w 10727596"/>
                <a:gd name="connsiteY10" fmla="*/ 0 h 1916949"/>
                <a:gd name="connsiteX11" fmla="*/ 5632827 w 10727596"/>
                <a:gd name="connsiteY11" fmla="*/ 0 h 1916949"/>
                <a:gd name="connsiteX12" fmla="*/ 6507173 w 10727596"/>
                <a:gd name="connsiteY12" fmla="*/ 0 h 1916949"/>
                <a:gd name="connsiteX13" fmla="*/ 7179746 w 10727596"/>
                <a:gd name="connsiteY13" fmla="*/ 0 h 1916949"/>
                <a:gd name="connsiteX14" fmla="*/ 7953205 w 10727596"/>
                <a:gd name="connsiteY14" fmla="*/ 0 h 1916949"/>
                <a:gd name="connsiteX15" fmla="*/ 8524893 w 10727596"/>
                <a:gd name="connsiteY15" fmla="*/ 0 h 1916949"/>
                <a:gd name="connsiteX16" fmla="*/ 9298352 w 10727596"/>
                <a:gd name="connsiteY16" fmla="*/ 0 h 1916949"/>
                <a:gd name="connsiteX17" fmla="*/ 9668267 w 10727596"/>
                <a:gd name="connsiteY17" fmla="*/ 0 h 1916949"/>
                <a:gd name="connsiteX18" fmla="*/ 10408098 w 10727596"/>
                <a:gd name="connsiteY18" fmla="*/ 0 h 1916949"/>
                <a:gd name="connsiteX19" fmla="*/ 10727596 w 10727596"/>
                <a:gd name="connsiteY19" fmla="*/ 319498 h 1916949"/>
                <a:gd name="connsiteX20" fmla="*/ 10727596 w 10727596"/>
                <a:gd name="connsiteY20" fmla="*/ 984034 h 1916949"/>
                <a:gd name="connsiteX21" fmla="*/ 10727596 w 10727596"/>
                <a:gd name="connsiteY21" fmla="*/ 1597451 h 1916949"/>
                <a:gd name="connsiteX22" fmla="*/ 10408098 w 10727596"/>
                <a:gd name="connsiteY22" fmla="*/ 1916949 h 1916949"/>
                <a:gd name="connsiteX23" fmla="*/ 10038183 w 10727596"/>
                <a:gd name="connsiteY23" fmla="*/ 1916949 h 1916949"/>
                <a:gd name="connsiteX24" fmla="*/ 9567381 w 10727596"/>
                <a:gd name="connsiteY24" fmla="*/ 1916949 h 1916949"/>
                <a:gd name="connsiteX25" fmla="*/ 8793922 w 10727596"/>
                <a:gd name="connsiteY25" fmla="*/ 1916949 h 1916949"/>
                <a:gd name="connsiteX26" fmla="*/ 8020463 w 10727596"/>
                <a:gd name="connsiteY26" fmla="*/ 1916949 h 1916949"/>
                <a:gd name="connsiteX27" fmla="*/ 7347889 w 10727596"/>
                <a:gd name="connsiteY27" fmla="*/ 1916949 h 1916949"/>
                <a:gd name="connsiteX28" fmla="*/ 6877088 w 10727596"/>
                <a:gd name="connsiteY28" fmla="*/ 1916949 h 1916949"/>
                <a:gd name="connsiteX29" fmla="*/ 6204515 w 10727596"/>
                <a:gd name="connsiteY29" fmla="*/ 1916949 h 1916949"/>
                <a:gd name="connsiteX30" fmla="*/ 5834599 w 10727596"/>
                <a:gd name="connsiteY30" fmla="*/ 1916949 h 1916949"/>
                <a:gd name="connsiteX31" fmla="*/ 5061140 w 10727596"/>
                <a:gd name="connsiteY31" fmla="*/ 1916949 h 1916949"/>
                <a:gd name="connsiteX32" fmla="*/ 4489453 w 10727596"/>
                <a:gd name="connsiteY32" fmla="*/ 1916949 h 1916949"/>
                <a:gd name="connsiteX33" fmla="*/ 3615107 w 10727596"/>
                <a:gd name="connsiteY33" fmla="*/ 1916949 h 1916949"/>
                <a:gd name="connsiteX34" fmla="*/ 2942534 w 10727596"/>
                <a:gd name="connsiteY34" fmla="*/ 1916949 h 1916949"/>
                <a:gd name="connsiteX35" fmla="*/ 2169075 w 10727596"/>
                <a:gd name="connsiteY35" fmla="*/ 1916949 h 1916949"/>
                <a:gd name="connsiteX36" fmla="*/ 1698273 w 10727596"/>
                <a:gd name="connsiteY36" fmla="*/ 1916949 h 1916949"/>
                <a:gd name="connsiteX37" fmla="*/ 924814 w 10727596"/>
                <a:gd name="connsiteY37" fmla="*/ 1916949 h 1916949"/>
                <a:gd name="connsiteX38" fmla="*/ 319498 w 10727596"/>
                <a:gd name="connsiteY38" fmla="*/ 1916949 h 1916949"/>
                <a:gd name="connsiteX39" fmla="*/ 0 w 10727596"/>
                <a:gd name="connsiteY39" fmla="*/ 1597451 h 1916949"/>
                <a:gd name="connsiteX40" fmla="*/ 0 w 10727596"/>
                <a:gd name="connsiteY40" fmla="*/ 984034 h 1916949"/>
                <a:gd name="connsiteX41" fmla="*/ 0 w 10727596"/>
                <a:gd name="connsiteY41" fmla="*/ 319498 h 191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727596" h="1916949" fill="none" extrusionOk="0">
                  <a:moveTo>
                    <a:pt x="0" y="319498"/>
                  </a:moveTo>
                  <a:cubicBezTo>
                    <a:pt x="8348" y="123756"/>
                    <a:pt x="124317" y="28218"/>
                    <a:pt x="319498" y="0"/>
                  </a:cubicBezTo>
                  <a:cubicBezTo>
                    <a:pt x="523171" y="22442"/>
                    <a:pt x="639247" y="10837"/>
                    <a:pt x="790299" y="0"/>
                  </a:cubicBezTo>
                  <a:cubicBezTo>
                    <a:pt x="941351" y="-10837"/>
                    <a:pt x="1244597" y="26900"/>
                    <a:pt x="1563759" y="0"/>
                  </a:cubicBezTo>
                  <a:cubicBezTo>
                    <a:pt x="1882921" y="-26900"/>
                    <a:pt x="1884352" y="21246"/>
                    <a:pt x="2034560" y="0"/>
                  </a:cubicBezTo>
                  <a:cubicBezTo>
                    <a:pt x="2184768" y="-21246"/>
                    <a:pt x="2503837" y="10877"/>
                    <a:pt x="2707133" y="0"/>
                  </a:cubicBezTo>
                  <a:cubicBezTo>
                    <a:pt x="2910429" y="-10877"/>
                    <a:pt x="2952164" y="8570"/>
                    <a:pt x="3077049" y="0"/>
                  </a:cubicBezTo>
                  <a:cubicBezTo>
                    <a:pt x="3201934" y="-8570"/>
                    <a:pt x="3367834" y="-3758"/>
                    <a:pt x="3446964" y="0"/>
                  </a:cubicBezTo>
                  <a:cubicBezTo>
                    <a:pt x="3526094" y="3758"/>
                    <a:pt x="3750573" y="-23142"/>
                    <a:pt x="3917765" y="0"/>
                  </a:cubicBezTo>
                  <a:cubicBezTo>
                    <a:pt x="4084957" y="23142"/>
                    <a:pt x="4381297" y="-31012"/>
                    <a:pt x="4590339" y="0"/>
                  </a:cubicBezTo>
                  <a:cubicBezTo>
                    <a:pt x="4799381" y="31012"/>
                    <a:pt x="4842914" y="9322"/>
                    <a:pt x="4960254" y="0"/>
                  </a:cubicBezTo>
                  <a:cubicBezTo>
                    <a:pt x="5077595" y="-9322"/>
                    <a:pt x="5372065" y="-22913"/>
                    <a:pt x="5632827" y="0"/>
                  </a:cubicBezTo>
                  <a:cubicBezTo>
                    <a:pt x="5893589" y="22913"/>
                    <a:pt x="6106884" y="-17899"/>
                    <a:pt x="6507173" y="0"/>
                  </a:cubicBezTo>
                  <a:cubicBezTo>
                    <a:pt x="6907462" y="17899"/>
                    <a:pt x="7025012" y="23983"/>
                    <a:pt x="7179746" y="0"/>
                  </a:cubicBezTo>
                  <a:cubicBezTo>
                    <a:pt x="7334480" y="-23983"/>
                    <a:pt x="7651551" y="29200"/>
                    <a:pt x="7953205" y="0"/>
                  </a:cubicBezTo>
                  <a:cubicBezTo>
                    <a:pt x="8254859" y="-29200"/>
                    <a:pt x="8340887" y="-9967"/>
                    <a:pt x="8524893" y="0"/>
                  </a:cubicBezTo>
                  <a:cubicBezTo>
                    <a:pt x="8708899" y="9967"/>
                    <a:pt x="9009624" y="31404"/>
                    <a:pt x="9298352" y="0"/>
                  </a:cubicBezTo>
                  <a:cubicBezTo>
                    <a:pt x="9587080" y="-31404"/>
                    <a:pt x="9537015" y="-2210"/>
                    <a:pt x="9668267" y="0"/>
                  </a:cubicBezTo>
                  <a:cubicBezTo>
                    <a:pt x="9799520" y="2210"/>
                    <a:pt x="10191288" y="31061"/>
                    <a:pt x="10408098" y="0"/>
                  </a:cubicBezTo>
                  <a:cubicBezTo>
                    <a:pt x="10582396" y="-12540"/>
                    <a:pt x="10698792" y="115408"/>
                    <a:pt x="10727596" y="319498"/>
                  </a:cubicBezTo>
                  <a:cubicBezTo>
                    <a:pt x="10736546" y="493016"/>
                    <a:pt x="10698540" y="806056"/>
                    <a:pt x="10727596" y="984034"/>
                  </a:cubicBezTo>
                  <a:cubicBezTo>
                    <a:pt x="10756652" y="1162012"/>
                    <a:pt x="10723331" y="1471249"/>
                    <a:pt x="10727596" y="1597451"/>
                  </a:cubicBezTo>
                  <a:cubicBezTo>
                    <a:pt x="10746446" y="1746650"/>
                    <a:pt x="10602968" y="1920047"/>
                    <a:pt x="10408098" y="1916949"/>
                  </a:cubicBezTo>
                  <a:cubicBezTo>
                    <a:pt x="10246584" y="1928618"/>
                    <a:pt x="10154493" y="1905021"/>
                    <a:pt x="10038183" y="1916949"/>
                  </a:cubicBezTo>
                  <a:cubicBezTo>
                    <a:pt x="9921873" y="1928877"/>
                    <a:pt x="9760511" y="1924807"/>
                    <a:pt x="9567381" y="1916949"/>
                  </a:cubicBezTo>
                  <a:cubicBezTo>
                    <a:pt x="9374251" y="1909091"/>
                    <a:pt x="9073639" y="1936947"/>
                    <a:pt x="8793922" y="1916949"/>
                  </a:cubicBezTo>
                  <a:cubicBezTo>
                    <a:pt x="8514205" y="1896951"/>
                    <a:pt x="8292021" y="1909258"/>
                    <a:pt x="8020463" y="1916949"/>
                  </a:cubicBezTo>
                  <a:cubicBezTo>
                    <a:pt x="7748905" y="1924640"/>
                    <a:pt x="7492741" y="1899835"/>
                    <a:pt x="7347889" y="1916949"/>
                  </a:cubicBezTo>
                  <a:cubicBezTo>
                    <a:pt x="7203037" y="1934063"/>
                    <a:pt x="7073524" y="1911489"/>
                    <a:pt x="6877088" y="1916949"/>
                  </a:cubicBezTo>
                  <a:cubicBezTo>
                    <a:pt x="6680652" y="1922409"/>
                    <a:pt x="6394968" y="1908508"/>
                    <a:pt x="6204515" y="1916949"/>
                  </a:cubicBezTo>
                  <a:cubicBezTo>
                    <a:pt x="6014062" y="1925390"/>
                    <a:pt x="5917528" y="1928348"/>
                    <a:pt x="5834599" y="1916949"/>
                  </a:cubicBezTo>
                  <a:cubicBezTo>
                    <a:pt x="5751670" y="1905550"/>
                    <a:pt x="5330043" y="1919846"/>
                    <a:pt x="5061140" y="1916949"/>
                  </a:cubicBezTo>
                  <a:cubicBezTo>
                    <a:pt x="4792237" y="1914052"/>
                    <a:pt x="4741586" y="1908699"/>
                    <a:pt x="4489453" y="1916949"/>
                  </a:cubicBezTo>
                  <a:cubicBezTo>
                    <a:pt x="4237320" y="1925199"/>
                    <a:pt x="3818087" y="1943624"/>
                    <a:pt x="3615107" y="1916949"/>
                  </a:cubicBezTo>
                  <a:cubicBezTo>
                    <a:pt x="3412127" y="1890274"/>
                    <a:pt x="3158117" y="1943983"/>
                    <a:pt x="2942534" y="1916949"/>
                  </a:cubicBezTo>
                  <a:cubicBezTo>
                    <a:pt x="2726951" y="1889915"/>
                    <a:pt x="2542937" y="1896206"/>
                    <a:pt x="2169075" y="1916949"/>
                  </a:cubicBezTo>
                  <a:cubicBezTo>
                    <a:pt x="1795213" y="1937692"/>
                    <a:pt x="1849754" y="1914547"/>
                    <a:pt x="1698273" y="1916949"/>
                  </a:cubicBezTo>
                  <a:cubicBezTo>
                    <a:pt x="1546792" y="1919351"/>
                    <a:pt x="1272591" y="1937038"/>
                    <a:pt x="924814" y="1916949"/>
                  </a:cubicBezTo>
                  <a:cubicBezTo>
                    <a:pt x="577037" y="1896860"/>
                    <a:pt x="560210" y="1941347"/>
                    <a:pt x="319498" y="1916949"/>
                  </a:cubicBezTo>
                  <a:cubicBezTo>
                    <a:pt x="140455" y="1923115"/>
                    <a:pt x="20217" y="1772586"/>
                    <a:pt x="0" y="1597451"/>
                  </a:cubicBezTo>
                  <a:cubicBezTo>
                    <a:pt x="22983" y="1303014"/>
                    <a:pt x="10033" y="1195512"/>
                    <a:pt x="0" y="984034"/>
                  </a:cubicBezTo>
                  <a:cubicBezTo>
                    <a:pt x="-10033" y="772556"/>
                    <a:pt x="-22196" y="537916"/>
                    <a:pt x="0" y="319498"/>
                  </a:cubicBezTo>
                  <a:close/>
                </a:path>
                <a:path w="10727596" h="1916949" stroke="0" extrusionOk="0">
                  <a:moveTo>
                    <a:pt x="0" y="319498"/>
                  </a:moveTo>
                  <a:cubicBezTo>
                    <a:pt x="11596" y="147219"/>
                    <a:pt x="137231" y="-33484"/>
                    <a:pt x="319498" y="0"/>
                  </a:cubicBezTo>
                  <a:cubicBezTo>
                    <a:pt x="417316" y="23463"/>
                    <a:pt x="608013" y="-15480"/>
                    <a:pt x="790299" y="0"/>
                  </a:cubicBezTo>
                  <a:cubicBezTo>
                    <a:pt x="972585" y="15480"/>
                    <a:pt x="1116489" y="6608"/>
                    <a:pt x="1261101" y="0"/>
                  </a:cubicBezTo>
                  <a:cubicBezTo>
                    <a:pt x="1405713" y="-6608"/>
                    <a:pt x="1811550" y="19826"/>
                    <a:pt x="2034560" y="0"/>
                  </a:cubicBezTo>
                  <a:cubicBezTo>
                    <a:pt x="2257570" y="-19826"/>
                    <a:pt x="2562794" y="22919"/>
                    <a:pt x="2908905" y="0"/>
                  </a:cubicBezTo>
                  <a:cubicBezTo>
                    <a:pt x="3255017" y="-22919"/>
                    <a:pt x="3253324" y="-20459"/>
                    <a:pt x="3581479" y="0"/>
                  </a:cubicBezTo>
                  <a:cubicBezTo>
                    <a:pt x="3909634" y="20459"/>
                    <a:pt x="4010852" y="-21858"/>
                    <a:pt x="4153166" y="0"/>
                  </a:cubicBezTo>
                  <a:cubicBezTo>
                    <a:pt x="4295480" y="21858"/>
                    <a:pt x="4440671" y="15900"/>
                    <a:pt x="4523081" y="0"/>
                  </a:cubicBezTo>
                  <a:cubicBezTo>
                    <a:pt x="4605491" y="-15900"/>
                    <a:pt x="4902195" y="-30525"/>
                    <a:pt x="5195655" y="0"/>
                  </a:cubicBezTo>
                  <a:cubicBezTo>
                    <a:pt x="5489115" y="30525"/>
                    <a:pt x="5721993" y="-24183"/>
                    <a:pt x="5868228" y="0"/>
                  </a:cubicBezTo>
                  <a:cubicBezTo>
                    <a:pt x="6014463" y="24183"/>
                    <a:pt x="6112436" y="-3513"/>
                    <a:pt x="6339029" y="0"/>
                  </a:cubicBezTo>
                  <a:cubicBezTo>
                    <a:pt x="6565622" y="3513"/>
                    <a:pt x="6574303" y="-10485"/>
                    <a:pt x="6708945" y="0"/>
                  </a:cubicBezTo>
                  <a:cubicBezTo>
                    <a:pt x="6843587" y="10485"/>
                    <a:pt x="6909228" y="14615"/>
                    <a:pt x="7078860" y="0"/>
                  </a:cubicBezTo>
                  <a:cubicBezTo>
                    <a:pt x="7248492" y="-14615"/>
                    <a:pt x="7687260" y="35730"/>
                    <a:pt x="7953205" y="0"/>
                  </a:cubicBezTo>
                  <a:cubicBezTo>
                    <a:pt x="8219151" y="-35730"/>
                    <a:pt x="8253633" y="25449"/>
                    <a:pt x="8524893" y="0"/>
                  </a:cubicBezTo>
                  <a:cubicBezTo>
                    <a:pt x="8796153" y="-25449"/>
                    <a:pt x="8840066" y="942"/>
                    <a:pt x="8995694" y="0"/>
                  </a:cubicBezTo>
                  <a:cubicBezTo>
                    <a:pt x="9151322" y="-942"/>
                    <a:pt x="9495070" y="25536"/>
                    <a:pt x="9668267" y="0"/>
                  </a:cubicBezTo>
                  <a:cubicBezTo>
                    <a:pt x="9841464" y="-25536"/>
                    <a:pt x="10205224" y="-1758"/>
                    <a:pt x="10408098" y="0"/>
                  </a:cubicBezTo>
                  <a:cubicBezTo>
                    <a:pt x="10577747" y="18212"/>
                    <a:pt x="10734837" y="146557"/>
                    <a:pt x="10727596" y="319498"/>
                  </a:cubicBezTo>
                  <a:cubicBezTo>
                    <a:pt x="10711369" y="600086"/>
                    <a:pt x="10755509" y="702889"/>
                    <a:pt x="10727596" y="920136"/>
                  </a:cubicBezTo>
                  <a:cubicBezTo>
                    <a:pt x="10699683" y="1137383"/>
                    <a:pt x="10704195" y="1346275"/>
                    <a:pt x="10727596" y="1597451"/>
                  </a:cubicBezTo>
                  <a:cubicBezTo>
                    <a:pt x="10732052" y="1772282"/>
                    <a:pt x="10589396" y="1919745"/>
                    <a:pt x="10408098" y="1916949"/>
                  </a:cubicBezTo>
                  <a:cubicBezTo>
                    <a:pt x="10176691" y="1923682"/>
                    <a:pt x="9910090" y="1919462"/>
                    <a:pt x="9735525" y="1916949"/>
                  </a:cubicBezTo>
                  <a:cubicBezTo>
                    <a:pt x="9560960" y="1914436"/>
                    <a:pt x="9300846" y="1902700"/>
                    <a:pt x="9062951" y="1916949"/>
                  </a:cubicBezTo>
                  <a:cubicBezTo>
                    <a:pt x="8825056" y="1931198"/>
                    <a:pt x="8491435" y="1893852"/>
                    <a:pt x="8289492" y="1916949"/>
                  </a:cubicBezTo>
                  <a:cubicBezTo>
                    <a:pt x="8087549" y="1940046"/>
                    <a:pt x="7955189" y="1919559"/>
                    <a:pt x="7717805" y="1916949"/>
                  </a:cubicBezTo>
                  <a:cubicBezTo>
                    <a:pt x="7480421" y="1914339"/>
                    <a:pt x="7329555" y="1899376"/>
                    <a:pt x="6944345" y="1916949"/>
                  </a:cubicBezTo>
                  <a:cubicBezTo>
                    <a:pt x="6559135" y="1934522"/>
                    <a:pt x="6597375" y="1898656"/>
                    <a:pt x="6372658" y="1916949"/>
                  </a:cubicBezTo>
                  <a:cubicBezTo>
                    <a:pt x="6147941" y="1935242"/>
                    <a:pt x="5809616" y="1880696"/>
                    <a:pt x="5498313" y="1916949"/>
                  </a:cubicBezTo>
                  <a:cubicBezTo>
                    <a:pt x="5187010" y="1953202"/>
                    <a:pt x="5255787" y="1916909"/>
                    <a:pt x="5128397" y="1916949"/>
                  </a:cubicBezTo>
                  <a:cubicBezTo>
                    <a:pt x="5001007" y="1916989"/>
                    <a:pt x="4785261" y="1901854"/>
                    <a:pt x="4657596" y="1916949"/>
                  </a:cubicBezTo>
                  <a:cubicBezTo>
                    <a:pt x="4529931" y="1932044"/>
                    <a:pt x="4134484" y="1939736"/>
                    <a:pt x="3985023" y="1916949"/>
                  </a:cubicBezTo>
                  <a:cubicBezTo>
                    <a:pt x="3835562" y="1894162"/>
                    <a:pt x="3570691" y="1923982"/>
                    <a:pt x="3413335" y="1916949"/>
                  </a:cubicBezTo>
                  <a:cubicBezTo>
                    <a:pt x="3255979" y="1909916"/>
                    <a:pt x="3152167" y="1940092"/>
                    <a:pt x="2942534" y="1916949"/>
                  </a:cubicBezTo>
                  <a:cubicBezTo>
                    <a:pt x="2732901" y="1893806"/>
                    <a:pt x="2270659" y="1912543"/>
                    <a:pt x="2068189" y="1916949"/>
                  </a:cubicBezTo>
                  <a:cubicBezTo>
                    <a:pt x="1865720" y="1921355"/>
                    <a:pt x="1818911" y="1932577"/>
                    <a:pt x="1698273" y="1916949"/>
                  </a:cubicBezTo>
                  <a:cubicBezTo>
                    <a:pt x="1577635" y="1901321"/>
                    <a:pt x="1410431" y="1915939"/>
                    <a:pt x="1227472" y="1916949"/>
                  </a:cubicBezTo>
                  <a:cubicBezTo>
                    <a:pt x="1044513" y="1917959"/>
                    <a:pt x="707691" y="1907306"/>
                    <a:pt x="319498" y="1916949"/>
                  </a:cubicBezTo>
                  <a:cubicBezTo>
                    <a:pt x="153216" y="1946777"/>
                    <a:pt x="-14044" y="1789030"/>
                    <a:pt x="0" y="1597451"/>
                  </a:cubicBezTo>
                  <a:cubicBezTo>
                    <a:pt x="-17467" y="1461715"/>
                    <a:pt x="9654" y="1116319"/>
                    <a:pt x="0" y="958475"/>
                  </a:cubicBezTo>
                  <a:cubicBezTo>
                    <a:pt x="-9654" y="800631"/>
                    <a:pt x="25440" y="480754"/>
                    <a:pt x="0" y="319498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CD5288F4-A05D-F44C-08FF-D225BDE7C7A8}"/>
                </a:ext>
              </a:extLst>
            </p:cNvPr>
            <p:cNvSpPr txBox="1"/>
            <p:nvPr/>
          </p:nvSpPr>
          <p:spPr>
            <a:xfrm>
              <a:off x="1028128" y="2803068"/>
              <a:ext cx="1053031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Kể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một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số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biểu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hiện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của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quan tâm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đến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hàng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xóm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giềng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 </a:t>
              </a:r>
            </a:p>
          </p:txBody>
        </p:sp>
        <p:pic>
          <p:nvPicPr>
            <p:cNvPr id="29" name="Hình ảnh 17" descr="Ảnh có chứa văn bản, mẫu họa&#10;&#10;Mô tả được tạo tự động">
              <a:extLst>
                <a:ext uri="{FF2B5EF4-FFF2-40B4-BE49-F238E27FC236}">
                  <a16:creationId xmlns:a16="http://schemas.microsoft.com/office/drawing/2014/main" id="{724F8E55-7473-14F6-59FB-8B0AB33BC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704" b="63704" l="5625" r="24792">
                          <a14:foregroundMark x1="14792" y1="63704" x2="14792" y2="637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" t="18907" r="72798" b="32879"/>
            <a:stretch/>
          </p:blipFill>
          <p:spPr>
            <a:xfrm rot="20531570">
              <a:off x="268796" y="2806090"/>
              <a:ext cx="1694728" cy="1917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65806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6C753445-459C-0F9E-D712-3BDF78B2CD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ABA7E18C-84DD-DA8B-81AD-B4D773AF4493}"/>
              </a:ext>
            </a:extLst>
          </p:cNvPr>
          <p:cNvGrpSpPr/>
          <p:nvPr/>
        </p:nvGrpSpPr>
        <p:grpSpPr>
          <a:xfrm>
            <a:off x="4493181" y="469259"/>
            <a:ext cx="3571076" cy="1169551"/>
            <a:chOff x="3178075" y="0"/>
            <a:chExt cx="5834325" cy="1169551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01EF2903-B5F6-8640-10FC-6BB74AFD9A93}"/>
                </a:ext>
              </a:extLst>
            </p:cNvPr>
            <p:cNvSpPr txBox="1"/>
            <p:nvPr/>
          </p:nvSpPr>
          <p:spPr>
            <a:xfrm>
              <a:off x="3179599" y="0"/>
              <a:ext cx="5832801" cy="116955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Mục</a:t>
              </a:r>
              <a:r>
                <a:rPr lang="en-US" sz="8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tiêu</a:t>
              </a: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id="{5CE0E6CF-CE7E-0A6F-964F-533EB53D8769}"/>
                </a:ext>
              </a:extLst>
            </p:cNvPr>
            <p:cNvSpPr txBox="1"/>
            <p:nvPr/>
          </p:nvSpPr>
          <p:spPr>
            <a:xfrm>
              <a:off x="3178075" y="0"/>
              <a:ext cx="5832801" cy="116955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Mục</a:t>
              </a:r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tiêu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02508" y="809898"/>
            <a:ext cx="11011224" cy="2115962"/>
            <a:chOff x="702508" y="809898"/>
            <a:chExt cx="11011224" cy="2115962"/>
          </a:xfrm>
        </p:grpSpPr>
        <p:pic>
          <p:nvPicPr>
            <p:cNvPr id="20" name="Hình ảnh 21">
              <a:extLst>
                <a:ext uri="{FF2B5EF4-FFF2-40B4-BE49-F238E27FC236}">
                  <a16:creationId xmlns:a16="http://schemas.microsoft.com/office/drawing/2014/main" id="{B0CE74E7-C66C-AA9B-C12C-C8B9640CC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69" b="46192" l="34720" r="52678">
                          <a14:foregroundMark x1="35224" y1="34031" x2="34720" y2="34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6" t="27155" r="45086" b="53887"/>
            <a:stretch/>
          </p:blipFill>
          <p:spPr>
            <a:xfrm>
              <a:off x="702508" y="809898"/>
              <a:ext cx="2071359" cy="2115962"/>
            </a:xfrm>
            <a:prstGeom prst="rect">
              <a:avLst/>
            </a:prstGeom>
          </p:spPr>
        </p:pic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07445A74-09DF-C110-F8DD-7FF3D74772A4}"/>
                </a:ext>
              </a:extLst>
            </p:cNvPr>
            <p:cNvSpPr txBox="1"/>
            <p:nvPr/>
          </p:nvSpPr>
          <p:spPr>
            <a:xfrm>
              <a:off x="2577924" y="1045259"/>
              <a:ext cx="91358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rgbClr val="002060"/>
                  </a:solidFill>
                </a:rPr>
                <a:t>Củng cố lại một số biểu hiện của việc quan tâm đến hàng xóm láng giềng; </a:t>
              </a:r>
              <a:endParaRPr lang="en-US" sz="35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79514" y="2665615"/>
            <a:ext cx="10833367" cy="2192466"/>
            <a:chOff x="779514" y="2665615"/>
            <a:chExt cx="10833367" cy="2192466"/>
          </a:xfrm>
        </p:grpSpPr>
        <p:pic>
          <p:nvPicPr>
            <p:cNvPr id="31" name="Hình ảnh 22">
              <a:extLst>
                <a:ext uri="{FF2B5EF4-FFF2-40B4-BE49-F238E27FC236}">
                  <a16:creationId xmlns:a16="http://schemas.microsoft.com/office/drawing/2014/main" id="{CEE1D79C-58B1-9057-4623-26B2414AD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333" b="53755" l="6869" r="24427">
                          <a14:foregroundMark x1="7435" y1="42049" x2="6994" y2="42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" t="35008" r="73378" b="45926"/>
            <a:stretch/>
          </p:blipFill>
          <p:spPr>
            <a:xfrm>
              <a:off x="779514" y="2665615"/>
              <a:ext cx="2107377" cy="2192466"/>
            </a:xfrm>
            <a:prstGeom prst="rect">
              <a:avLst/>
            </a:prstGeom>
          </p:spPr>
        </p:pic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AF183EB2-9119-1B4C-1688-7851AA560725}"/>
                </a:ext>
              </a:extLst>
            </p:cNvPr>
            <p:cNvSpPr txBox="1"/>
            <p:nvPr/>
          </p:nvSpPr>
          <p:spPr>
            <a:xfrm>
              <a:off x="2577924" y="3187061"/>
              <a:ext cx="90349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rgbClr val="002060"/>
                  </a:solidFill>
                </a:rPr>
                <a:t>Vì sao phải quan tâm đến hàng xóm láng giềng;  </a:t>
              </a:r>
              <a:endParaRPr lang="en-US" sz="35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2508" y="4285971"/>
            <a:ext cx="11011224" cy="2189981"/>
            <a:chOff x="702508" y="4285971"/>
            <a:chExt cx="11011224" cy="2189981"/>
          </a:xfrm>
        </p:grpSpPr>
        <p:pic>
          <p:nvPicPr>
            <p:cNvPr id="33" name="Hình ảnh 23">
              <a:extLst>
                <a:ext uri="{FF2B5EF4-FFF2-40B4-BE49-F238E27FC236}">
                  <a16:creationId xmlns:a16="http://schemas.microsoft.com/office/drawing/2014/main" id="{A8F4EEE3-4CA0-35A0-1E95-A91FC4C49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1114" b="77773" l="5230" r="22810">
                          <a14:foregroundMark x1="14241" y1="61871" x2="14241" y2="61871"/>
                          <a14:foregroundMark x1="13989" y1="61336" x2="14934" y2="62004"/>
                          <a14:foregroundMark x1="11342" y1="61336" x2="11216" y2="61336"/>
                          <a14:foregroundMark x1="17013" y1="61604" x2="16635" y2="61247"/>
                          <a14:foregroundMark x1="10208" y1="76882" x2="10523" y2="75947"/>
                          <a14:foregroundMark x1="18526" y1="76748" x2="18526" y2="77773"/>
                          <a14:foregroundMark x1="14934" y1="62004" x2="14367" y2="611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7" t="59662" r="74705" b="21272"/>
            <a:stretch/>
          </p:blipFill>
          <p:spPr>
            <a:xfrm>
              <a:off x="702508" y="4285971"/>
              <a:ext cx="2367381" cy="2189981"/>
            </a:xfrm>
            <a:prstGeom prst="rect">
              <a:avLst/>
            </a:prstGeom>
          </p:spPr>
        </p:pic>
        <p:sp>
          <p:nvSpPr>
            <p:cNvPr id="34" name="TextBox 47">
              <a:extLst>
                <a:ext uri="{FF2B5EF4-FFF2-40B4-BE49-F238E27FC236}">
                  <a16:creationId xmlns:a16="http://schemas.microsoft.com/office/drawing/2014/main" id="{BC8CDA5E-2798-DA2C-B3AA-CE8759BC2831}"/>
                </a:ext>
              </a:extLst>
            </p:cNvPr>
            <p:cNvSpPr txBox="1"/>
            <p:nvPr/>
          </p:nvSpPr>
          <p:spPr>
            <a:xfrm>
              <a:off x="2610176" y="4879454"/>
              <a:ext cx="910355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rgbClr val="002060"/>
                  </a:solidFill>
                </a:rPr>
                <a:t>Quan tâm </a:t>
              </a:r>
              <a:r>
                <a:rPr lang="en-US" sz="3500" b="1" dirty="0" err="1">
                  <a:solidFill>
                    <a:srgbClr val="002060"/>
                  </a:solidFill>
                </a:rPr>
                <a:t>đến</a:t>
              </a:r>
              <a:r>
                <a:rPr lang="en-US" sz="3500" b="1" dirty="0">
                  <a:solidFill>
                    <a:srgbClr val="002060"/>
                  </a:solidFill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</a:rPr>
                <a:t>hàng</a:t>
              </a:r>
              <a:r>
                <a:rPr lang="en-US" sz="3500" b="1" dirty="0">
                  <a:solidFill>
                    <a:srgbClr val="002060"/>
                  </a:solidFill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</a:rPr>
                <a:t>xóm</a:t>
              </a:r>
              <a:r>
                <a:rPr lang="en-US" sz="3500" b="1" dirty="0">
                  <a:solidFill>
                    <a:srgbClr val="002060"/>
                  </a:solidFill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</a:rPr>
                <a:t>láng</a:t>
              </a:r>
              <a:r>
                <a:rPr lang="en-US" sz="3500" b="1" dirty="0">
                  <a:solidFill>
                    <a:srgbClr val="002060"/>
                  </a:solidFill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</a:rPr>
                <a:t>giềng</a:t>
              </a:r>
              <a:r>
                <a:rPr lang="en-US" sz="3500" b="1" dirty="0">
                  <a:solidFill>
                    <a:srgbClr val="002060"/>
                  </a:solidFill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</a:rPr>
                <a:t>bằng</a:t>
              </a:r>
              <a:r>
                <a:rPr lang="en-US" sz="3500" b="1" dirty="0">
                  <a:solidFill>
                    <a:srgbClr val="002060"/>
                  </a:solidFill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</a:rPr>
                <a:t>những</a:t>
              </a:r>
              <a:r>
                <a:rPr lang="en-US" sz="3500" b="1" dirty="0">
                  <a:solidFill>
                    <a:srgbClr val="002060"/>
                  </a:solidFill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</a:rPr>
                <a:t>lời</a:t>
              </a:r>
              <a:r>
                <a:rPr lang="en-US" sz="3500" b="1" dirty="0">
                  <a:solidFill>
                    <a:srgbClr val="002060"/>
                  </a:solidFill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</a:rPr>
                <a:t>nói</a:t>
              </a:r>
              <a:r>
                <a:rPr lang="en-US" sz="3500" b="1" dirty="0">
                  <a:solidFill>
                    <a:srgbClr val="002060"/>
                  </a:solidFill>
                </a:rPr>
                <a:t>, </a:t>
              </a:r>
              <a:r>
                <a:rPr lang="en-US" sz="3500" b="1" dirty="0" err="1">
                  <a:solidFill>
                    <a:srgbClr val="002060"/>
                  </a:solidFill>
                </a:rPr>
                <a:t>việc</a:t>
              </a:r>
              <a:r>
                <a:rPr lang="en-US" sz="3500" b="1" dirty="0">
                  <a:solidFill>
                    <a:srgbClr val="002060"/>
                  </a:solidFill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</a:rPr>
                <a:t>làm</a:t>
              </a:r>
              <a:r>
                <a:rPr lang="en-US" sz="3500" b="1" dirty="0">
                  <a:solidFill>
                    <a:srgbClr val="002060"/>
                  </a:solidFill>
                </a:rPr>
                <a:t> phù </a:t>
              </a:r>
              <a:r>
                <a:rPr lang="en-US" sz="3500" b="1" dirty="0" err="1">
                  <a:solidFill>
                    <a:srgbClr val="002060"/>
                  </a:solidFill>
                </a:rPr>
                <a:t>hợp</a:t>
              </a:r>
              <a:r>
                <a:rPr lang="en-US" sz="3500" b="1" dirty="0">
                  <a:solidFill>
                    <a:srgbClr val="002060"/>
                  </a:solidFill>
                </a:rPr>
                <a:t>;</a:t>
              </a:r>
              <a:endParaRPr lang="en-US" sz="35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04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DF8A15D-366E-4B94-E4F1-15844BE1B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68879" y="2910742"/>
            <a:ext cx="9574229" cy="3210246"/>
            <a:chOff x="1028128" y="3295057"/>
            <a:chExt cx="10727598" cy="2975780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C39242B5-D4D8-4704-8A80-0A2360FABB57}"/>
                </a:ext>
              </a:extLst>
            </p:cNvPr>
            <p:cNvSpPr/>
            <p:nvPr/>
          </p:nvSpPr>
          <p:spPr>
            <a:xfrm>
              <a:off x="1028128" y="3295057"/>
              <a:ext cx="10727598" cy="2975780"/>
            </a:xfrm>
            <a:custGeom>
              <a:avLst/>
              <a:gdLst>
                <a:gd name="connsiteX0" fmla="*/ 0 w 10727598"/>
                <a:gd name="connsiteY0" fmla="*/ 495973 h 2975780"/>
                <a:gd name="connsiteX1" fmla="*/ 495973 w 10727598"/>
                <a:gd name="connsiteY1" fmla="*/ 0 h 2975780"/>
                <a:gd name="connsiteX2" fmla="*/ 996664 w 10727598"/>
                <a:gd name="connsiteY2" fmla="*/ 0 h 2975780"/>
                <a:gd name="connsiteX3" fmla="*/ 1789424 w 10727598"/>
                <a:gd name="connsiteY3" fmla="*/ 0 h 2975780"/>
                <a:gd name="connsiteX4" fmla="*/ 2290115 w 10727598"/>
                <a:gd name="connsiteY4" fmla="*/ 0 h 2975780"/>
                <a:gd name="connsiteX5" fmla="*/ 2985518 w 10727598"/>
                <a:gd name="connsiteY5" fmla="*/ 0 h 2975780"/>
                <a:gd name="connsiteX6" fmla="*/ 3388852 w 10727598"/>
                <a:gd name="connsiteY6" fmla="*/ 0 h 2975780"/>
                <a:gd name="connsiteX7" fmla="*/ 3792187 w 10727598"/>
                <a:gd name="connsiteY7" fmla="*/ 0 h 2975780"/>
                <a:gd name="connsiteX8" fmla="*/ 4292877 w 10727598"/>
                <a:gd name="connsiteY8" fmla="*/ 0 h 2975780"/>
                <a:gd name="connsiteX9" fmla="*/ 4988281 w 10727598"/>
                <a:gd name="connsiteY9" fmla="*/ 0 h 2975780"/>
                <a:gd name="connsiteX10" fmla="*/ 5391615 w 10727598"/>
                <a:gd name="connsiteY10" fmla="*/ 0 h 2975780"/>
                <a:gd name="connsiteX11" fmla="*/ 6087019 w 10727598"/>
                <a:gd name="connsiteY11" fmla="*/ 0 h 2975780"/>
                <a:gd name="connsiteX12" fmla="*/ 6977136 w 10727598"/>
                <a:gd name="connsiteY12" fmla="*/ 0 h 2975780"/>
                <a:gd name="connsiteX13" fmla="*/ 7672539 w 10727598"/>
                <a:gd name="connsiteY13" fmla="*/ 0 h 2975780"/>
                <a:gd name="connsiteX14" fmla="*/ 8465300 w 10727598"/>
                <a:gd name="connsiteY14" fmla="*/ 0 h 2975780"/>
                <a:gd name="connsiteX15" fmla="*/ 9063347 w 10727598"/>
                <a:gd name="connsiteY15" fmla="*/ 0 h 2975780"/>
                <a:gd name="connsiteX16" fmla="*/ 10231625 w 10727598"/>
                <a:gd name="connsiteY16" fmla="*/ 0 h 2975780"/>
                <a:gd name="connsiteX17" fmla="*/ 10727598 w 10727598"/>
                <a:gd name="connsiteY17" fmla="*/ 495973 h 2975780"/>
                <a:gd name="connsiteX18" fmla="*/ 10727598 w 10727598"/>
                <a:gd name="connsiteY18" fmla="*/ 1097736 h 2975780"/>
                <a:gd name="connsiteX19" fmla="*/ 10727598 w 10727598"/>
                <a:gd name="connsiteY19" fmla="*/ 1759014 h 2975780"/>
                <a:gd name="connsiteX20" fmla="*/ 10727598 w 10727598"/>
                <a:gd name="connsiteY20" fmla="*/ 2479807 h 2975780"/>
                <a:gd name="connsiteX21" fmla="*/ 10231625 w 10727598"/>
                <a:gd name="connsiteY21" fmla="*/ 2975780 h 2975780"/>
                <a:gd name="connsiteX22" fmla="*/ 9341508 w 10727598"/>
                <a:gd name="connsiteY22" fmla="*/ 2975780 h 2975780"/>
                <a:gd name="connsiteX23" fmla="*/ 8938174 w 10727598"/>
                <a:gd name="connsiteY23" fmla="*/ 2975780 h 2975780"/>
                <a:gd name="connsiteX24" fmla="*/ 8437483 w 10727598"/>
                <a:gd name="connsiteY24" fmla="*/ 2975780 h 2975780"/>
                <a:gd name="connsiteX25" fmla="*/ 7644723 w 10727598"/>
                <a:gd name="connsiteY25" fmla="*/ 2975780 h 2975780"/>
                <a:gd name="connsiteX26" fmla="*/ 6851963 w 10727598"/>
                <a:gd name="connsiteY26" fmla="*/ 2975780 h 2975780"/>
                <a:gd name="connsiteX27" fmla="*/ 6156559 w 10727598"/>
                <a:gd name="connsiteY27" fmla="*/ 2975780 h 2975780"/>
                <a:gd name="connsiteX28" fmla="*/ 5655869 w 10727598"/>
                <a:gd name="connsiteY28" fmla="*/ 2975780 h 2975780"/>
                <a:gd name="connsiteX29" fmla="*/ 4960465 w 10727598"/>
                <a:gd name="connsiteY29" fmla="*/ 2975780 h 2975780"/>
                <a:gd name="connsiteX30" fmla="*/ 4557131 w 10727598"/>
                <a:gd name="connsiteY30" fmla="*/ 2975780 h 2975780"/>
                <a:gd name="connsiteX31" fmla="*/ 3764370 w 10727598"/>
                <a:gd name="connsiteY31" fmla="*/ 2975780 h 2975780"/>
                <a:gd name="connsiteX32" fmla="*/ 3166323 w 10727598"/>
                <a:gd name="connsiteY32" fmla="*/ 2975780 h 2975780"/>
                <a:gd name="connsiteX33" fmla="*/ 2276207 w 10727598"/>
                <a:gd name="connsiteY33" fmla="*/ 2975780 h 2975780"/>
                <a:gd name="connsiteX34" fmla="*/ 1580803 w 10727598"/>
                <a:gd name="connsiteY34" fmla="*/ 2975780 h 2975780"/>
                <a:gd name="connsiteX35" fmla="*/ 495973 w 10727598"/>
                <a:gd name="connsiteY35" fmla="*/ 2975780 h 2975780"/>
                <a:gd name="connsiteX36" fmla="*/ 0 w 10727598"/>
                <a:gd name="connsiteY36" fmla="*/ 2479807 h 2975780"/>
                <a:gd name="connsiteX37" fmla="*/ 0 w 10727598"/>
                <a:gd name="connsiteY37" fmla="*/ 1838367 h 2975780"/>
                <a:gd name="connsiteX38" fmla="*/ 0 w 10727598"/>
                <a:gd name="connsiteY38" fmla="*/ 1216766 h 2975780"/>
                <a:gd name="connsiteX39" fmla="*/ 0 w 10727598"/>
                <a:gd name="connsiteY39" fmla="*/ 495973 h 29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727598" h="2975780" fill="none" extrusionOk="0">
                  <a:moveTo>
                    <a:pt x="0" y="495973"/>
                  </a:moveTo>
                  <a:cubicBezTo>
                    <a:pt x="15300" y="186702"/>
                    <a:pt x="215566" y="9778"/>
                    <a:pt x="495973" y="0"/>
                  </a:cubicBezTo>
                  <a:cubicBezTo>
                    <a:pt x="693392" y="3981"/>
                    <a:pt x="775700" y="-23514"/>
                    <a:pt x="996664" y="0"/>
                  </a:cubicBezTo>
                  <a:cubicBezTo>
                    <a:pt x="1217628" y="23514"/>
                    <a:pt x="1470058" y="38359"/>
                    <a:pt x="1789424" y="0"/>
                  </a:cubicBezTo>
                  <a:cubicBezTo>
                    <a:pt x="2108790" y="-38359"/>
                    <a:pt x="2067412" y="-7706"/>
                    <a:pt x="2290115" y="0"/>
                  </a:cubicBezTo>
                  <a:cubicBezTo>
                    <a:pt x="2512818" y="7706"/>
                    <a:pt x="2732012" y="-162"/>
                    <a:pt x="2985518" y="0"/>
                  </a:cubicBezTo>
                  <a:cubicBezTo>
                    <a:pt x="3239024" y="162"/>
                    <a:pt x="3191643" y="9420"/>
                    <a:pt x="3388852" y="0"/>
                  </a:cubicBezTo>
                  <a:cubicBezTo>
                    <a:pt x="3586061" y="-9420"/>
                    <a:pt x="3669966" y="2646"/>
                    <a:pt x="3792187" y="0"/>
                  </a:cubicBezTo>
                  <a:cubicBezTo>
                    <a:pt x="3914409" y="-2646"/>
                    <a:pt x="4049275" y="4485"/>
                    <a:pt x="4292877" y="0"/>
                  </a:cubicBezTo>
                  <a:cubicBezTo>
                    <a:pt x="4536479" y="-4485"/>
                    <a:pt x="4801492" y="15489"/>
                    <a:pt x="4988281" y="0"/>
                  </a:cubicBezTo>
                  <a:cubicBezTo>
                    <a:pt x="5175070" y="-15489"/>
                    <a:pt x="5225608" y="-8632"/>
                    <a:pt x="5391615" y="0"/>
                  </a:cubicBezTo>
                  <a:cubicBezTo>
                    <a:pt x="5557622" y="8632"/>
                    <a:pt x="5872032" y="-20927"/>
                    <a:pt x="6087019" y="0"/>
                  </a:cubicBezTo>
                  <a:cubicBezTo>
                    <a:pt x="6302006" y="20927"/>
                    <a:pt x="6617923" y="10922"/>
                    <a:pt x="6977136" y="0"/>
                  </a:cubicBezTo>
                  <a:cubicBezTo>
                    <a:pt x="7336349" y="-10922"/>
                    <a:pt x="7360054" y="-2149"/>
                    <a:pt x="7672539" y="0"/>
                  </a:cubicBezTo>
                  <a:cubicBezTo>
                    <a:pt x="7985024" y="2149"/>
                    <a:pt x="8145682" y="7558"/>
                    <a:pt x="8465300" y="0"/>
                  </a:cubicBezTo>
                  <a:cubicBezTo>
                    <a:pt x="8784918" y="-7558"/>
                    <a:pt x="8766916" y="10353"/>
                    <a:pt x="9063347" y="0"/>
                  </a:cubicBezTo>
                  <a:cubicBezTo>
                    <a:pt x="9359778" y="-10353"/>
                    <a:pt x="9784424" y="19009"/>
                    <a:pt x="10231625" y="0"/>
                  </a:cubicBezTo>
                  <a:cubicBezTo>
                    <a:pt x="10486168" y="39080"/>
                    <a:pt x="10718103" y="183412"/>
                    <a:pt x="10727598" y="495973"/>
                  </a:cubicBezTo>
                  <a:cubicBezTo>
                    <a:pt x="10707900" y="616925"/>
                    <a:pt x="10738511" y="911722"/>
                    <a:pt x="10727598" y="1097736"/>
                  </a:cubicBezTo>
                  <a:cubicBezTo>
                    <a:pt x="10716685" y="1283750"/>
                    <a:pt x="10709088" y="1583670"/>
                    <a:pt x="10727598" y="1759014"/>
                  </a:cubicBezTo>
                  <a:cubicBezTo>
                    <a:pt x="10746108" y="1934358"/>
                    <a:pt x="10711152" y="2159468"/>
                    <a:pt x="10727598" y="2479807"/>
                  </a:cubicBezTo>
                  <a:cubicBezTo>
                    <a:pt x="10721737" y="2715991"/>
                    <a:pt x="10451993" y="2964244"/>
                    <a:pt x="10231625" y="2975780"/>
                  </a:cubicBezTo>
                  <a:cubicBezTo>
                    <a:pt x="9866068" y="2937616"/>
                    <a:pt x="9691021" y="2995742"/>
                    <a:pt x="9341508" y="2975780"/>
                  </a:cubicBezTo>
                  <a:cubicBezTo>
                    <a:pt x="8991995" y="2955818"/>
                    <a:pt x="9043108" y="2990378"/>
                    <a:pt x="8938174" y="2975780"/>
                  </a:cubicBezTo>
                  <a:cubicBezTo>
                    <a:pt x="8833240" y="2961182"/>
                    <a:pt x="8567106" y="2957778"/>
                    <a:pt x="8437483" y="2975780"/>
                  </a:cubicBezTo>
                  <a:cubicBezTo>
                    <a:pt x="8307860" y="2993782"/>
                    <a:pt x="7816450" y="2993969"/>
                    <a:pt x="7644723" y="2975780"/>
                  </a:cubicBezTo>
                  <a:cubicBezTo>
                    <a:pt x="7472996" y="2957591"/>
                    <a:pt x="7125106" y="3009569"/>
                    <a:pt x="6851963" y="2975780"/>
                  </a:cubicBezTo>
                  <a:cubicBezTo>
                    <a:pt x="6578820" y="2941991"/>
                    <a:pt x="6459097" y="2956892"/>
                    <a:pt x="6156559" y="2975780"/>
                  </a:cubicBezTo>
                  <a:cubicBezTo>
                    <a:pt x="5854021" y="2994668"/>
                    <a:pt x="5786149" y="2956867"/>
                    <a:pt x="5655869" y="2975780"/>
                  </a:cubicBezTo>
                  <a:cubicBezTo>
                    <a:pt x="5525589" y="2994694"/>
                    <a:pt x="5129998" y="2965809"/>
                    <a:pt x="4960465" y="2975780"/>
                  </a:cubicBezTo>
                  <a:cubicBezTo>
                    <a:pt x="4790932" y="2985751"/>
                    <a:pt x="4656948" y="2982156"/>
                    <a:pt x="4557131" y="2975780"/>
                  </a:cubicBezTo>
                  <a:cubicBezTo>
                    <a:pt x="4457314" y="2969404"/>
                    <a:pt x="4040931" y="2950540"/>
                    <a:pt x="3764370" y="2975780"/>
                  </a:cubicBezTo>
                  <a:cubicBezTo>
                    <a:pt x="3487809" y="3001020"/>
                    <a:pt x="3396031" y="2972629"/>
                    <a:pt x="3166323" y="2975780"/>
                  </a:cubicBezTo>
                  <a:cubicBezTo>
                    <a:pt x="2936615" y="2978931"/>
                    <a:pt x="2628068" y="2964811"/>
                    <a:pt x="2276207" y="2975780"/>
                  </a:cubicBezTo>
                  <a:cubicBezTo>
                    <a:pt x="1924346" y="2986749"/>
                    <a:pt x="1783954" y="2994083"/>
                    <a:pt x="1580803" y="2975780"/>
                  </a:cubicBezTo>
                  <a:cubicBezTo>
                    <a:pt x="1377652" y="2957477"/>
                    <a:pt x="1023602" y="2929646"/>
                    <a:pt x="495973" y="2975780"/>
                  </a:cubicBezTo>
                  <a:cubicBezTo>
                    <a:pt x="259198" y="2993659"/>
                    <a:pt x="-9437" y="2761891"/>
                    <a:pt x="0" y="2479807"/>
                  </a:cubicBezTo>
                  <a:cubicBezTo>
                    <a:pt x="10987" y="2324430"/>
                    <a:pt x="-11016" y="2154681"/>
                    <a:pt x="0" y="1838367"/>
                  </a:cubicBezTo>
                  <a:cubicBezTo>
                    <a:pt x="11016" y="1522053"/>
                    <a:pt x="-15322" y="1353748"/>
                    <a:pt x="0" y="1216766"/>
                  </a:cubicBezTo>
                  <a:cubicBezTo>
                    <a:pt x="15322" y="1079784"/>
                    <a:pt x="-26057" y="656810"/>
                    <a:pt x="0" y="495973"/>
                  </a:cubicBezTo>
                  <a:close/>
                </a:path>
                <a:path w="10727598" h="2975780" stroke="0" extrusionOk="0">
                  <a:moveTo>
                    <a:pt x="0" y="495973"/>
                  </a:moveTo>
                  <a:cubicBezTo>
                    <a:pt x="23845" y="230641"/>
                    <a:pt x="219903" y="-12395"/>
                    <a:pt x="495973" y="0"/>
                  </a:cubicBezTo>
                  <a:cubicBezTo>
                    <a:pt x="607422" y="-7708"/>
                    <a:pt x="762937" y="589"/>
                    <a:pt x="996664" y="0"/>
                  </a:cubicBezTo>
                  <a:cubicBezTo>
                    <a:pt x="1230391" y="-589"/>
                    <a:pt x="1310348" y="1358"/>
                    <a:pt x="1497354" y="0"/>
                  </a:cubicBezTo>
                  <a:cubicBezTo>
                    <a:pt x="1684360" y="-1358"/>
                    <a:pt x="1905483" y="-9659"/>
                    <a:pt x="2290115" y="0"/>
                  </a:cubicBezTo>
                  <a:cubicBezTo>
                    <a:pt x="2674747" y="9659"/>
                    <a:pt x="2884447" y="5344"/>
                    <a:pt x="3180231" y="0"/>
                  </a:cubicBezTo>
                  <a:cubicBezTo>
                    <a:pt x="3476015" y="-5344"/>
                    <a:pt x="3589061" y="23055"/>
                    <a:pt x="3875635" y="0"/>
                  </a:cubicBezTo>
                  <a:cubicBezTo>
                    <a:pt x="4162209" y="-23055"/>
                    <a:pt x="4209706" y="25308"/>
                    <a:pt x="4473682" y="0"/>
                  </a:cubicBezTo>
                  <a:cubicBezTo>
                    <a:pt x="4737658" y="-25308"/>
                    <a:pt x="4737936" y="-19039"/>
                    <a:pt x="4877016" y="0"/>
                  </a:cubicBezTo>
                  <a:cubicBezTo>
                    <a:pt x="5016096" y="19039"/>
                    <a:pt x="5286942" y="-21825"/>
                    <a:pt x="5572420" y="0"/>
                  </a:cubicBezTo>
                  <a:cubicBezTo>
                    <a:pt x="5857898" y="21825"/>
                    <a:pt x="5970200" y="-10910"/>
                    <a:pt x="6267824" y="0"/>
                  </a:cubicBezTo>
                  <a:cubicBezTo>
                    <a:pt x="6565448" y="10910"/>
                    <a:pt x="6620654" y="-17463"/>
                    <a:pt x="6768515" y="0"/>
                  </a:cubicBezTo>
                  <a:cubicBezTo>
                    <a:pt x="6916376" y="17463"/>
                    <a:pt x="7025180" y="-18860"/>
                    <a:pt x="7171849" y="0"/>
                  </a:cubicBezTo>
                  <a:cubicBezTo>
                    <a:pt x="7318518" y="18860"/>
                    <a:pt x="7400387" y="9096"/>
                    <a:pt x="7575183" y="0"/>
                  </a:cubicBezTo>
                  <a:cubicBezTo>
                    <a:pt x="7749979" y="-9096"/>
                    <a:pt x="8200886" y="-10035"/>
                    <a:pt x="8465300" y="0"/>
                  </a:cubicBezTo>
                  <a:cubicBezTo>
                    <a:pt x="8729714" y="10035"/>
                    <a:pt x="8912066" y="17844"/>
                    <a:pt x="9063347" y="0"/>
                  </a:cubicBezTo>
                  <a:cubicBezTo>
                    <a:pt x="9214628" y="-17844"/>
                    <a:pt x="9401787" y="-20631"/>
                    <a:pt x="9564037" y="0"/>
                  </a:cubicBezTo>
                  <a:cubicBezTo>
                    <a:pt x="9726287" y="20631"/>
                    <a:pt x="9922612" y="8224"/>
                    <a:pt x="10231625" y="0"/>
                  </a:cubicBezTo>
                  <a:cubicBezTo>
                    <a:pt x="10526637" y="6628"/>
                    <a:pt x="10709828" y="218416"/>
                    <a:pt x="10727598" y="495973"/>
                  </a:cubicBezTo>
                  <a:cubicBezTo>
                    <a:pt x="10697520" y="800704"/>
                    <a:pt x="10705460" y="942899"/>
                    <a:pt x="10727598" y="1196928"/>
                  </a:cubicBezTo>
                  <a:cubicBezTo>
                    <a:pt x="10749736" y="1450957"/>
                    <a:pt x="10706896" y="1552954"/>
                    <a:pt x="10727598" y="1897882"/>
                  </a:cubicBezTo>
                  <a:cubicBezTo>
                    <a:pt x="10748300" y="2242810"/>
                    <a:pt x="10750757" y="2284409"/>
                    <a:pt x="10727598" y="2479807"/>
                  </a:cubicBezTo>
                  <a:cubicBezTo>
                    <a:pt x="10785423" y="2732658"/>
                    <a:pt x="10549894" y="3001381"/>
                    <a:pt x="10231625" y="2975780"/>
                  </a:cubicBezTo>
                  <a:cubicBezTo>
                    <a:pt x="10056400" y="2941984"/>
                    <a:pt x="9757980" y="3000326"/>
                    <a:pt x="9536221" y="2975780"/>
                  </a:cubicBezTo>
                  <a:cubicBezTo>
                    <a:pt x="9314462" y="2951234"/>
                    <a:pt x="9187603" y="2981916"/>
                    <a:pt x="8840818" y="2975780"/>
                  </a:cubicBezTo>
                  <a:cubicBezTo>
                    <a:pt x="8494033" y="2969644"/>
                    <a:pt x="8257997" y="2974172"/>
                    <a:pt x="8048057" y="2975780"/>
                  </a:cubicBezTo>
                  <a:cubicBezTo>
                    <a:pt x="7838117" y="2977388"/>
                    <a:pt x="7590601" y="2999554"/>
                    <a:pt x="7450010" y="2975780"/>
                  </a:cubicBezTo>
                  <a:cubicBezTo>
                    <a:pt x="7309419" y="2952006"/>
                    <a:pt x="6965662" y="2977608"/>
                    <a:pt x="6657250" y="2975780"/>
                  </a:cubicBezTo>
                  <a:cubicBezTo>
                    <a:pt x="6348838" y="2973952"/>
                    <a:pt x="6296449" y="2960266"/>
                    <a:pt x="6059203" y="2975780"/>
                  </a:cubicBezTo>
                  <a:cubicBezTo>
                    <a:pt x="5821957" y="2991294"/>
                    <a:pt x="5508059" y="2983393"/>
                    <a:pt x="5169086" y="2975780"/>
                  </a:cubicBezTo>
                  <a:cubicBezTo>
                    <a:pt x="4830113" y="2968167"/>
                    <a:pt x="4847741" y="2990071"/>
                    <a:pt x="4765752" y="2975780"/>
                  </a:cubicBezTo>
                  <a:cubicBezTo>
                    <a:pt x="4683763" y="2961489"/>
                    <a:pt x="4413851" y="3000367"/>
                    <a:pt x="4265061" y="2975780"/>
                  </a:cubicBezTo>
                  <a:cubicBezTo>
                    <a:pt x="4116271" y="2951193"/>
                    <a:pt x="3878210" y="2990835"/>
                    <a:pt x="3569657" y="2975780"/>
                  </a:cubicBezTo>
                  <a:cubicBezTo>
                    <a:pt x="3261104" y="2960725"/>
                    <a:pt x="3112919" y="3003131"/>
                    <a:pt x="2971610" y="2975780"/>
                  </a:cubicBezTo>
                  <a:cubicBezTo>
                    <a:pt x="2830301" y="2948429"/>
                    <a:pt x="2719686" y="2956355"/>
                    <a:pt x="2470920" y="2975780"/>
                  </a:cubicBezTo>
                  <a:cubicBezTo>
                    <a:pt x="2222154" y="2995206"/>
                    <a:pt x="1923674" y="2994677"/>
                    <a:pt x="1580803" y="2975780"/>
                  </a:cubicBezTo>
                  <a:cubicBezTo>
                    <a:pt x="1237932" y="2956883"/>
                    <a:pt x="1332846" y="2981164"/>
                    <a:pt x="1177469" y="2975780"/>
                  </a:cubicBezTo>
                  <a:cubicBezTo>
                    <a:pt x="1022092" y="2970396"/>
                    <a:pt x="830155" y="2968262"/>
                    <a:pt x="495973" y="2975780"/>
                  </a:cubicBezTo>
                  <a:cubicBezTo>
                    <a:pt x="248217" y="2926746"/>
                    <a:pt x="-9742" y="2746356"/>
                    <a:pt x="0" y="2479807"/>
                  </a:cubicBezTo>
                  <a:cubicBezTo>
                    <a:pt x="-22015" y="2168874"/>
                    <a:pt x="-2549" y="1982704"/>
                    <a:pt x="0" y="1818529"/>
                  </a:cubicBezTo>
                  <a:cubicBezTo>
                    <a:pt x="2549" y="1654354"/>
                    <a:pt x="21480" y="1339919"/>
                    <a:pt x="0" y="1216766"/>
                  </a:cubicBezTo>
                  <a:cubicBezTo>
                    <a:pt x="-21480" y="1093613"/>
                    <a:pt x="11037" y="798579"/>
                    <a:pt x="0" y="495973"/>
                  </a:cubicBezTo>
                  <a:close/>
                </a:path>
              </a:pathLst>
            </a:custGeom>
            <a:ln w="38100">
              <a:solidFill>
                <a:schemeClr val="accent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C5FF5166-A587-8C22-F8EA-A8B00A6B9A93}"/>
                </a:ext>
              </a:extLst>
            </p:cNvPr>
            <p:cNvSpPr txBox="1"/>
            <p:nvPr/>
          </p:nvSpPr>
          <p:spPr>
            <a:xfrm>
              <a:off x="1351385" y="3456313"/>
              <a:ext cx="10081082" cy="2653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 dirty="0">
                  <a:ln w="0"/>
                  <a:solidFill>
                    <a:srgbClr val="002060"/>
                  </a:solidFill>
                  <a:ea typeface="LNTH-LuoLuoNotangYuanTi 1" pitchFamily="2" charset="-128"/>
                  <a:cs typeface="LNTH-LuoLuoNotangYuanTi 1" pitchFamily="2" charset="-128"/>
                </a:rPr>
                <a:t>  </a:t>
              </a:r>
              <a:r>
                <a:rPr lang="vi-VN" sz="6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 tâm đến hàng xóm láng giềng lời nói, việc làm cụ thể, vừa sức.</a:t>
              </a:r>
            </a:p>
          </p:txBody>
        </p:sp>
      </p:grpSp>
      <p:pic>
        <p:nvPicPr>
          <p:cNvPr id="25" name="Hình ảnh 1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4A0120FE-6874-A287-231E-BCC69A7619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93" b="87315" l="39271" r="78021">
                        <a14:foregroundMark x1="51250" y1="13611" x2="51250" y2="13611"/>
                        <a14:foregroundMark x1="39427" y1="32870" x2="39271" y2="32870"/>
                        <a14:foregroundMark x1="76302" y1="14907" x2="76302" y2="14907"/>
                        <a14:foregroundMark x1="74635" y1="12593" x2="74635" y2="12593"/>
                        <a14:foregroundMark x1="78021" y1="15556" x2="78021" y2="15556"/>
                        <a14:foregroundMark x1="76667" y1="12593" x2="76667" y2="1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28" t="4299" r="19236" b="3267"/>
          <a:stretch/>
        </p:blipFill>
        <p:spPr>
          <a:xfrm>
            <a:off x="-185044" y="3044307"/>
            <a:ext cx="3223086" cy="3688324"/>
          </a:xfrm>
          <a:prstGeom prst="rect">
            <a:avLst/>
          </a:prstGeom>
        </p:spPr>
      </p:pic>
      <p:grpSp>
        <p:nvGrpSpPr>
          <p:cNvPr id="12" name="Nhóm 22">
            <a:extLst>
              <a:ext uri="{FF2B5EF4-FFF2-40B4-BE49-F238E27FC236}">
                <a16:creationId xmlns:a16="http://schemas.microsoft.com/office/drawing/2014/main" id="{3A0F61B1-4ED4-EF5A-59E4-A3A53F4AD68F}"/>
              </a:ext>
            </a:extLst>
          </p:cNvPr>
          <p:cNvGrpSpPr/>
          <p:nvPr/>
        </p:nvGrpSpPr>
        <p:grpSpPr>
          <a:xfrm>
            <a:off x="556235" y="484947"/>
            <a:ext cx="11424550" cy="2492577"/>
            <a:chOff x="331176" y="4674362"/>
            <a:chExt cx="11424550" cy="2492577"/>
          </a:xfrm>
        </p:grpSpPr>
        <p:sp>
          <p:nvSpPr>
            <p:cNvPr id="13" name="Hình chữ nhật: Góc Tròn 2">
              <a:extLst>
                <a:ext uri="{FF2B5EF4-FFF2-40B4-BE49-F238E27FC236}">
                  <a16:creationId xmlns:a16="http://schemas.microsoft.com/office/drawing/2014/main" id="{C39242B5-D4D8-4704-8A80-0A2360FABB57}"/>
                </a:ext>
              </a:extLst>
            </p:cNvPr>
            <p:cNvSpPr/>
            <p:nvPr/>
          </p:nvSpPr>
          <p:spPr>
            <a:xfrm>
              <a:off x="1028128" y="4674362"/>
              <a:ext cx="10727598" cy="2014460"/>
            </a:xfrm>
            <a:custGeom>
              <a:avLst/>
              <a:gdLst>
                <a:gd name="connsiteX0" fmla="*/ 0 w 10727598"/>
                <a:gd name="connsiteY0" fmla="*/ 335750 h 2014460"/>
                <a:gd name="connsiteX1" fmla="*/ 335750 w 10727598"/>
                <a:gd name="connsiteY1" fmla="*/ 0 h 2014460"/>
                <a:gd name="connsiteX2" fmla="*/ 805035 w 10727598"/>
                <a:gd name="connsiteY2" fmla="*/ 0 h 2014460"/>
                <a:gd name="connsiteX3" fmla="*/ 1576002 w 10727598"/>
                <a:gd name="connsiteY3" fmla="*/ 0 h 2014460"/>
                <a:gd name="connsiteX4" fmla="*/ 2045287 w 10727598"/>
                <a:gd name="connsiteY4" fmla="*/ 0 h 2014460"/>
                <a:gd name="connsiteX5" fmla="*/ 2715693 w 10727598"/>
                <a:gd name="connsiteY5" fmla="*/ 0 h 2014460"/>
                <a:gd name="connsiteX6" fmla="*/ 3084417 w 10727598"/>
                <a:gd name="connsiteY6" fmla="*/ 0 h 2014460"/>
                <a:gd name="connsiteX7" fmla="*/ 3453140 w 10727598"/>
                <a:gd name="connsiteY7" fmla="*/ 0 h 2014460"/>
                <a:gd name="connsiteX8" fmla="*/ 3922425 w 10727598"/>
                <a:gd name="connsiteY8" fmla="*/ 0 h 2014460"/>
                <a:gd name="connsiteX9" fmla="*/ 4592831 w 10727598"/>
                <a:gd name="connsiteY9" fmla="*/ 0 h 2014460"/>
                <a:gd name="connsiteX10" fmla="*/ 4961555 w 10727598"/>
                <a:gd name="connsiteY10" fmla="*/ 0 h 2014460"/>
                <a:gd name="connsiteX11" fmla="*/ 5631962 w 10727598"/>
                <a:gd name="connsiteY11" fmla="*/ 0 h 2014460"/>
                <a:gd name="connsiteX12" fmla="*/ 6503490 w 10727598"/>
                <a:gd name="connsiteY12" fmla="*/ 0 h 2014460"/>
                <a:gd name="connsiteX13" fmla="*/ 7173897 w 10727598"/>
                <a:gd name="connsiteY13" fmla="*/ 0 h 2014460"/>
                <a:gd name="connsiteX14" fmla="*/ 7944864 w 10727598"/>
                <a:gd name="connsiteY14" fmla="*/ 0 h 2014460"/>
                <a:gd name="connsiteX15" fmla="*/ 8514710 w 10727598"/>
                <a:gd name="connsiteY15" fmla="*/ 0 h 2014460"/>
                <a:gd name="connsiteX16" fmla="*/ 9285677 w 10727598"/>
                <a:gd name="connsiteY16" fmla="*/ 0 h 2014460"/>
                <a:gd name="connsiteX17" fmla="*/ 9654401 w 10727598"/>
                <a:gd name="connsiteY17" fmla="*/ 0 h 2014460"/>
                <a:gd name="connsiteX18" fmla="*/ 10391848 w 10727598"/>
                <a:gd name="connsiteY18" fmla="*/ 0 h 2014460"/>
                <a:gd name="connsiteX19" fmla="*/ 10727598 w 10727598"/>
                <a:gd name="connsiteY19" fmla="*/ 335750 h 2014460"/>
                <a:gd name="connsiteX20" fmla="*/ 10727598 w 10727598"/>
                <a:gd name="connsiteY20" fmla="*/ 1034089 h 2014460"/>
                <a:gd name="connsiteX21" fmla="*/ 10727598 w 10727598"/>
                <a:gd name="connsiteY21" fmla="*/ 1678710 h 2014460"/>
                <a:gd name="connsiteX22" fmla="*/ 10391848 w 10727598"/>
                <a:gd name="connsiteY22" fmla="*/ 2014460 h 2014460"/>
                <a:gd name="connsiteX23" fmla="*/ 10023124 w 10727598"/>
                <a:gd name="connsiteY23" fmla="*/ 2014460 h 2014460"/>
                <a:gd name="connsiteX24" fmla="*/ 9553840 w 10727598"/>
                <a:gd name="connsiteY24" fmla="*/ 2014460 h 2014460"/>
                <a:gd name="connsiteX25" fmla="*/ 8782872 w 10727598"/>
                <a:gd name="connsiteY25" fmla="*/ 2014460 h 2014460"/>
                <a:gd name="connsiteX26" fmla="*/ 8011905 w 10727598"/>
                <a:gd name="connsiteY26" fmla="*/ 2014460 h 2014460"/>
                <a:gd name="connsiteX27" fmla="*/ 7341498 w 10727598"/>
                <a:gd name="connsiteY27" fmla="*/ 2014460 h 2014460"/>
                <a:gd name="connsiteX28" fmla="*/ 6872214 w 10727598"/>
                <a:gd name="connsiteY28" fmla="*/ 2014460 h 2014460"/>
                <a:gd name="connsiteX29" fmla="*/ 6201807 w 10727598"/>
                <a:gd name="connsiteY29" fmla="*/ 2014460 h 2014460"/>
                <a:gd name="connsiteX30" fmla="*/ 5833084 w 10727598"/>
                <a:gd name="connsiteY30" fmla="*/ 2014460 h 2014460"/>
                <a:gd name="connsiteX31" fmla="*/ 5062116 w 10727598"/>
                <a:gd name="connsiteY31" fmla="*/ 2014460 h 2014460"/>
                <a:gd name="connsiteX32" fmla="*/ 4492271 w 10727598"/>
                <a:gd name="connsiteY32" fmla="*/ 2014460 h 2014460"/>
                <a:gd name="connsiteX33" fmla="*/ 3620742 w 10727598"/>
                <a:gd name="connsiteY33" fmla="*/ 2014460 h 2014460"/>
                <a:gd name="connsiteX34" fmla="*/ 2950335 w 10727598"/>
                <a:gd name="connsiteY34" fmla="*/ 2014460 h 2014460"/>
                <a:gd name="connsiteX35" fmla="*/ 2179368 w 10727598"/>
                <a:gd name="connsiteY35" fmla="*/ 2014460 h 2014460"/>
                <a:gd name="connsiteX36" fmla="*/ 1710083 w 10727598"/>
                <a:gd name="connsiteY36" fmla="*/ 2014460 h 2014460"/>
                <a:gd name="connsiteX37" fmla="*/ 939116 w 10727598"/>
                <a:gd name="connsiteY37" fmla="*/ 2014460 h 2014460"/>
                <a:gd name="connsiteX38" fmla="*/ 335750 w 10727598"/>
                <a:gd name="connsiteY38" fmla="*/ 2014460 h 2014460"/>
                <a:gd name="connsiteX39" fmla="*/ 0 w 10727598"/>
                <a:gd name="connsiteY39" fmla="*/ 1678710 h 2014460"/>
                <a:gd name="connsiteX40" fmla="*/ 0 w 10727598"/>
                <a:gd name="connsiteY40" fmla="*/ 1034089 h 2014460"/>
                <a:gd name="connsiteX41" fmla="*/ 0 w 10727598"/>
                <a:gd name="connsiteY41" fmla="*/ 335750 h 201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727598" h="2014460" fill="none" extrusionOk="0">
                  <a:moveTo>
                    <a:pt x="0" y="335750"/>
                  </a:moveTo>
                  <a:cubicBezTo>
                    <a:pt x="3802" y="141535"/>
                    <a:pt x="127332" y="34638"/>
                    <a:pt x="335750" y="0"/>
                  </a:cubicBezTo>
                  <a:cubicBezTo>
                    <a:pt x="528844" y="-18533"/>
                    <a:pt x="684171" y="14873"/>
                    <a:pt x="805035" y="0"/>
                  </a:cubicBezTo>
                  <a:cubicBezTo>
                    <a:pt x="925900" y="-14873"/>
                    <a:pt x="1409563" y="2069"/>
                    <a:pt x="1576002" y="0"/>
                  </a:cubicBezTo>
                  <a:cubicBezTo>
                    <a:pt x="1742441" y="-2069"/>
                    <a:pt x="1830013" y="-20250"/>
                    <a:pt x="2045287" y="0"/>
                  </a:cubicBezTo>
                  <a:cubicBezTo>
                    <a:pt x="2260562" y="20250"/>
                    <a:pt x="2419125" y="-28698"/>
                    <a:pt x="2715693" y="0"/>
                  </a:cubicBezTo>
                  <a:cubicBezTo>
                    <a:pt x="3012261" y="28698"/>
                    <a:pt x="2992507" y="17375"/>
                    <a:pt x="3084417" y="0"/>
                  </a:cubicBezTo>
                  <a:cubicBezTo>
                    <a:pt x="3176327" y="-17375"/>
                    <a:pt x="3364706" y="-2169"/>
                    <a:pt x="3453140" y="0"/>
                  </a:cubicBezTo>
                  <a:cubicBezTo>
                    <a:pt x="3541574" y="2169"/>
                    <a:pt x="3746919" y="-15398"/>
                    <a:pt x="3922425" y="0"/>
                  </a:cubicBezTo>
                  <a:cubicBezTo>
                    <a:pt x="4097932" y="15398"/>
                    <a:pt x="4261553" y="24172"/>
                    <a:pt x="4592831" y="0"/>
                  </a:cubicBezTo>
                  <a:cubicBezTo>
                    <a:pt x="4924109" y="-24172"/>
                    <a:pt x="4803467" y="871"/>
                    <a:pt x="4961555" y="0"/>
                  </a:cubicBezTo>
                  <a:cubicBezTo>
                    <a:pt x="5119643" y="-871"/>
                    <a:pt x="5354639" y="3029"/>
                    <a:pt x="5631962" y="0"/>
                  </a:cubicBezTo>
                  <a:cubicBezTo>
                    <a:pt x="5909285" y="-3029"/>
                    <a:pt x="6275910" y="26806"/>
                    <a:pt x="6503490" y="0"/>
                  </a:cubicBezTo>
                  <a:cubicBezTo>
                    <a:pt x="6731070" y="-26806"/>
                    <a:pt x="6919182" y="5600"/>
                    <a:pt x="7173897" y="0"/>
                  </a:cubicBezTo>
                  <a:cubicBezTo>
                    <a:pt x="7428612" y="-5600"/>
                    <a:pt x="7769293" y="-25196"/>
                    <a:pt x="7944864" y="0"/>
                  </a:cubicBezTo>
                  <a:cubicBezTo>
                    <a:pt x="8120435" y="25196"/>
                    <a:pt x="8335107" y="11281"/>
                    <a:pt x="8514710" y="0"/>
                  </a:cubicBezTo>
                  <a:cubicBezTo>
                    <a:pt x="8694313" y="-11281"/>
                    <a:pt x="8920589" y="3351"/>
                    <a:pt x="9285677" y="0"/>
                  </a:cubicBezTo>
                  <a:cubicBezTo>
                    <a:pt x="9650765" y="-3351"/>
                    <a:pt x="9562511" y="-8763"/>
                    <a:pt x="9654401" y="0"/>
                  </a:cubicBezTo>
                  <a:cubicBezTo>
                    <a:pt x="9746291" y="8763"/>
                    <a:pt x="10176713" y="-24401"/>
                    <a:pt x="10391848" y="0"/>
                  </a:cubicBezTo>
                  <a:cubicBezTo>
                    <a:pt x="10574577" y="-15705"/>
                    <a:pt x="10713492" y="136786"/>
                    <a:pt x="10727598" y="335750"/>
                  </a:cubicBezTo>
                  <a:cubicBezTo>
                    <a:pt x="10738873" y="556625"/>
                    <a:pt x="10722704" y="772314"/>
                    <a:pt x="10727598" y="1034089"/>
                  </a:cubicBezTo>
                  <a:cubicBezTo>
                    <a:pt x="10732492" y="1295864"/>
                    <a:pt x="10704214" y="1509757"/>
                    <a:pt x="10727598" y="1678710"/>
                  </a:cubicBezTo>
                  <a:cubicBezTo>
                    <a:pt x="10731318" y="1858761"/>
                    <a:pt x="10622658" y="2022093"/>
                    <a:pt x="10391848" y="2014460"/>
                  </a:cubicBezTo>
                  <a:cubicBezTo>
                    <a:pt x="10299478" y="2003488"/>
                    <a:pt x="10180278" y="2031459"/>
                    <a:pt x="10023124" y="2014460"/>
                  </a:cubicBezTo>
                  <a:cubicBezTo>
                    <a:pt x="9865970" y="1997461"/>
                    <a:pt x="9658027" y="2027399"/>
                    <a:pt x="9553840" y="2014460"/>
                  </a:cubicBezTo>
                  <a:cubicBezTo>
                    <a:pt x="9449653" y="2001521"/>
                    <a:pt x="8942560" y="2039210"/>
                    <a:pt x="8782872" y="2014460"/>
                  </a:cubicBezTo>
                  <a:cubicBezTo>
                    <a:pt x="8623184" y="1989710"/>
                    <a:pt x="8385800" y="2027176"/>
                    <a:pt x="8011905" y="2014460"/>
                  </a:cubicBezTo>
                  <a:cubicBezTo>
                    <a:pt x="7638010" y="2001744"/>
                    <a:pt x="7561800" y="2019591"/>
                    <a:pt x="7341498" y="2014460"/>
                  </a:cubicBezTo>
                  <a:cubicBezTo>
                    <a:pt x="7121196" y="2009329"/>
                    <a:pt x="6995328" y="2017184"/>
                    <a:pt x="6872214" y="2014460"/>
                  </a:cubicBezTo>
                  <a:cubicBezTo>
                    <a:pt x="6749100" y="2011736"/>
                    <a:pt x="6399750" y="1983847"/>
                    <a:pt x="6201807" y="2014460"/>
                  </a:cubicBezTo>
                  <a:cubicBezTo>
                    <a:pt x="6003864" y="2045073"/>
                    <a:pt x="6000801" y="2027852"/>
                    <a:pt x="5833084" y="2014460"/>
                  </a:cubicBezTo>
                  <a:cubicBezTo>
                    <a:pt x="5665367" y="2001068"/>
                    <a:pt x="5236819" y="2031202"/>
                    <a:pt x="5062116" y="2014460"/>
                  </a:cubicBezTo>
                  <a:cubicBezTo>
                    <a:pt x="4887413" y="1997718"/>
                    <a:pt x="4769513" y="2042553"/>
                    <a:pt x="4492271" y="2014460"/>
                  </a:cubicBezTo>
                  <a:cubicBezTo>
                    <a:pt x="4215030" y="1986367"/>
                    <a:pt x="3933077" y="1995390"/>
                    <a:pt x="3620742" y="2014460"/>
                  </a:cubicBezTo>
                  <a:cubicBezTo>
                    <a:pt x="3308407" y="2033530"/>
                    <a:pt x="3181620" y="2046186"/>
                    <a:pt x="2950335" y="2014460"/>
                  </a:cubicBezTo>
                  <a:cubicBezTo>
                    <a:pt x="2719050" y="1982734"/>
                    <a:pt x="2538320" y="1979807"/>
                    <a:pt x="2179368" y="2014460"/>
                  </a:cubicBezTo>
                  <a:cubicBezTo>
                    <a:pt x="1820416" y="2049113"/>
                    <a:pt x="1839014" y="2037172"/>
                    <a:pt x="1710083" y="2014460"/>
                  </a:cubicBezTo>
                  <a:cubicBezTo>
                    <a:pt x="1581153" y="1991748"/>
                    <a:pt x="1179702" y="2052190"/>
                    <a:pt x="939116" y="2014460"/>
                  </a:cubicBezTo>
                  <a:cubicBezTo>
                    <a:pt x="698530" y="1976730"/>
                    <a:pt x="488838" y="2039212"/>
                    <a:pt x="335750" y="2014460"/>
                  </a:cubicBezTo>
                  <a:cubicBezTo>
                    <a:pt x="145940" y="2024892"/>
                    <a:pt x="22300" y="1862685"/>
                    <a:pt x="0" y="1678710"/>
                  </a:cubicBezTo>
                  <a:cubicBezTo>
                    <a:pt x="1235" y="1492557"/>
                    <a:pt x="-13180" y="1215293"/>
                    <a:pt x="0" y="1034089"/>
                  </a:cubicBezTo>
                  <a:cubicBezTo>
                    <a:pt x="13180" y="852885"/>
                    <a:pt x="-19306" y="678495"/>
                    <a:pt x="0" y="335750"/>
                  </a:cubicBezTo>
                  <a:close/>
                </a:path>
                <a:path w="10727598" h="2014460" stroke="0" extrusionOk="0">
                  <a:moveTo>
                    <a:pt x="0" y="335750"/>
                  </a:moveTo>
                  <a:cubicBezTo>
                    <a:pt x="16320" y="156196"/>
                    <a:pt x="148906" y="-8145"/>
                    <a:pt x="335750" y="0"/>
                  </a:cubicBezTo>
                  <a:cubicBezTo>
                    <a:pt x="487335" y="6175"/>
                    <a:pt x="586911" y="20692"/>
                    <a:pt x="805035" y="0"/>
                  </a:cubicBezTo>
                  <a:cubicBezTo>
                    <a:pt x="1023159" y="-20692"/>
                    <a:pt x="1104348" y="4851"/>
                    <a:pt x="1274319" y="0"/>
                  </a:cubicBezTo>
                  <a:cubicBezTo>
                    <a:pt x="1444290" y="-4851"/>
                    <a:pt x="1888105" y="-9226"/>
                    <a:pt x="2045287" y="0"/>
                  </a:cubicBezTo>
                  <a:cubicBezTo>
                    <a:pt x="2202469" y="9226"/>
                    <a:pt x="2529666" y="-28960"/>
                    <a:pt x="2916815" y="0"/>
                  </a:cubicBezTo>
                  <a:cubicBezTo>
                    <a:pt x="3303964" y="28960"/>
                    <a:pt x="3376811" y="13273"/>
                    <a:pt x="3587222" y="0"/>
                  </a:cubicBezTo>
                  <a:cubicBezTo>
                    <a:pt x="3797633" y="-13273"/>
                    <a:pt x="3885804" y="3583"/>
                    <a:pt x="4157067" y="0"/>
                  </a:cubicBezTo>
                  <a:cubicBezTo>
                    <a:pt x="4428330" y="-3583"/>
                    <a:pt x="4421318" y="-4033"/>
                    <a:pt x="4525791" y="0"/>
                  </a:cubicBezTo>
                  <a:cubicBezTo>
                    <a:pt x="4630264" y="4033"/>
                    <a:pt x="5039652" y="-9617"/>
                    <a:pt x="5196197" y="0"/>
                  </a:cubicBezTo>
                  <a:cubicBezTo>
                    <a:pt x="5352742" y="9617"/>
                    <a:pt x="5680624" y="31827"/>
                    <a:pt x="5866604" y="0"/>
                  </a:cubicBezTo>
                  <a:cubicBezTo>
                    <a:pt x="6052584" y="-31827"/>
                    <a:pt x="6184660" y="13226"/>
                    <a:pt x="6335888" y="0"/>
                  </a:cubicBezTo>
                  <a:cubicBezTo>
                    <a:pt x="6487116" y="-13226"/>
                    <a:pt x="6615341" y="10443"/>
                    <a:pt x="6704612" y="0"/>
                  </a:cubicBezTo>
                  <a:cubicBezTo>
                    <a:pt x="6793883" y="-10443"/>
                    <a:pt x="6953690" y="12174"/>
                    <a:pt x="7073336" y="0"/>
                  </a:cubicBezTo>
                  <a:cubicBezTo>
                    <a:pt x="7192982" y="-12174"/>
                    <a:pt x="7576909" y="-12993"/>
                    <a:pt x="7944864" y="0"/>
                  </a:cubicBezTo>
                  <a:cubicBezTo>
                    <a:pt x="8312819" y="12993"/>
                    <a:pt x="8352479" y="-22217"/>
                    <a:pt x="8514710" y="0"/>
                  </a:cubicBezTo>
                  <a:cubicBezTo>
                    <a:pt x="8676941" y="22217"/>
                    <a:pt x="8877919" y="-4110"/>
                    <a:pt x="8983994" y="0"/>
                  </a:cubicBezTo>
                  <a:cubicBezTo>
                    <a:pt x="9090069" y="4110"/>
                    <a:pt x="9319317" y="-5545"/>
                    <a:pt x="9654401" y="0"/>
                  </a:cubicBezTo>
                  <a:cubicBezTo>
                    <a:pt x="9989485" y="5545"/>
                    <a:pt x="10081936" y="21743"/>
                    <a:pt x="10391848" y="0"/>
                  </a:cubicBezTo>
                  <a:cubicBezTo>
                    <a:pt x="10565871" y="30530"/>
                    <a:pt x="10768677" y="170248"/>
                    <a:pt x="10727598" y="335750"/>
                  </a:cubicBezTo>
                  <a:cubicBezTo>
                    <a:pt x="10757557" y="635091"/>
                    <a:pt x="10751445" y="793447"/>
                    <a:pt x="10727598" y="966941"/>
                  </a:cubicBezTo>
                  <a:cubicBezTo>
                    <a:pt x="10703751" y="1140435"/>
                    <a:pt x="10721949" y="1340139"/>
                    <a:pt x="10727598" y="1678710"/>
                  </a:cubicBezTo>
                  <a:cubicBezTo>
                    <a:pt x="10751731" y="1855348"/>
                    <a:pt x="10593539" y="2023846"/>
                    <a:pt x="10391848" y="2014460"/>
                  </a:cubicBezTo>
                  <a:cubicBezTo>
                    <a:pt x="10104167" y="1985336"/>
                    <a:pt x="10008213" y="2000684"/>
                    <a:pt x="9721441" y="2014460"/>
                  </a:cubicBezTo>
                  <a:cubicBezTo>
                    <a:pt x="9434669" y="2028236"/>
                    <a:pt x="9301374" y="1987660"/>
                    <a:pt x="9051035" y="2014460"/>
                  </a:cubicBezTo>
                  <a:cubicBezTo>
                    <a:pt x="8800696" y="2041260"/>
                    <a:pt x="8582876" y="1990024"/>
                    <a:pt x="8280067" y="2014460"/>
                  </a:cubicBezTo>
                  <a:cubicBezTo>
                    <a:pt x="7977258" y="2038896"/>
                    <a:pt x="7945940" y="1990098"/>
                    <a:pt x="7710222" y="2014460"/>
                  </a:cubicBezTo>
                  <a:cubicBezTo>
                    <a:pt x="7474504" y="2038822"/>
                    <a:pt x="7240260" y="2031384"/>
                    <a:pt x="6939254" y="2014460"/>
                  </a:cubicBezTo>
                  <a:cubicBezTo>
                    <a:pt x="6638248" y="1997536"/>
                    <a:pt x="6608026" y="2011542"/>
                    <a:pt x="6369409" y="2014460"/>
                  </a:cubicBezTo>
                  <a:cubicBezTo>
                    <a:pt x="6130792" y="2017378"/>
                    <a:pt x="5865807" y="2024729"/>
                    <a:pt x="5497880" y="2014460"/>
                  </a:cubicBezTo>
                  <a:cubicBezTo>
                    <a:pt x="5129953" y="2004191"/>
                    <a:pt x="5280699" y="2004077"/>
                    <a:pt x="5129157" y="2014460"/>
                  </a:cubicBezTo>
                  <a:cubicBezTo>
                    <a:pt x="4977615" y="2024843"/>
                    <a:pt x="4841833" y="1993032"/>
                    <a:pt x="4659872" y="2014460"/>
                  </a:cubicBezTo>
                  <a:cubicBezTo>
                    <a:pt x="4477911" y="2035888"/>
                    <a:pt x="4301714" y="2024016"/>
                    <a:pt x="3989466" y="2014460"/>
                  </a:cubicBezTo>
                  <a:cubicBezTo>
                    <a:pt x="3677218" y="2004904"/>
                    <a:pt x="3558139" y="2028558"/>
                    <a:pt x="3419620" y="2014460"/>
                  </a:cubicBezTo>
                  <a:cubicBezTo>
                    <a:pt x="3281101" y="2000362"/>
                    <a:pt x="3173469" y="2019799"/>
                    <a:pt x="2950335" y="2014460"/>
                  </a:cubicBezTo>
                  <a:cubicBezTo>
                    <a:pt x="2727201" y="2009121"/>
                    <a:pt x="2324024" y="2047661"/>
                    <a:pt x="2078807" y="2014460"/>
                  </a:cubicBezTo>
                  <a:cubicBezTo>
                    <a:pt x="1833590" y="1981259"/>
                    <a:pt x="1851368" y="2004860"/>
                    <a:pt x="1710083" y="2014460"/>
                  </a:cubicBezTo>
                  <a:cubicBezTo>
                    <a:pt x="1568798" y="2024060"/>
                    <a:pt x="1458269" y="2018115"/>
                    <a:pt x="1240799" y="2014460"/>
                  </a:cubicBezTo>
                  <a:cubicBezTo>
                    <a:pt x="1023329" y="2010805"/>
                    <a:pt x="644788" y="1988853"/>
                    <a:pt x="335750" y="2014460"/>
                  </a:cubicBezTo>
                  <a:cubicBezTo>
                    <a:pt x="158107" y="2037296"/>
                    <a:pt x="-10430" y="1875373"/>
                    <a:pt x="0" y="1678710"/>
                  </a:cubicBezTo>
                  <a:cubicBezTo>
                    <a:pt x="-6530" y="1364406"/>
                    <a:pt x="-6347" y="1167343"/>
                    <a:pt x="0" y="1007230"/>
                  </a:cubicBezTo>
                  <a:cubicBezTo>
                    <a:pt x="6347" y="847117"/>
                    <a:pt x="31306" y="557800"/>
                    <a:pt x="0" y="335750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Hộp Văn bản 8">
              <a:extLst>
                <a:ext uri="{FF2B5EF4-FFF2-40B4-BE49-F238E27FC236}">
                  <a16:creationId xmlns:a16="http://schemas.microsoft.com/office/drawing/2014/main" id="{2F627F06-BCC1-5C07-E879-F985C6B0C97A}"/>
                </a:ext>
              </a:extLst>
            </p:cNvPr>
            <p:cNvSpPr txBox="1"/>
            <p:nvPr/>
          </p:nvSpPr>
          <p:spPr>
            <a:xfrm>
              <a:off x="1178540" y="4778200"/>
              <a:ext cx="10229489" cy="2079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học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sinh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tiểu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học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,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chúng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ta sẽ quan tâm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đến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hàng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xóm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láng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giềng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như thế </a:t>
              </a:r>
              <a:r>
                <a:rPr lang="en-US" sz="45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nào</a:t>
              </a:r>
              <a:r>
                <a:rPr lang="en-US" sz="45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16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Hình ảnh 18" descr="Ảnh có chứa văn bản, mẫu họa&#10;&#10;Mô tả được tạo tự động">
              <a:extLst>
                <a:ext uri="{FF2B5EF4-FFF2-40B4-BE49-F238E27FC236}">
                  <a16:creationId xmlns:a16="http://schemas.microsoft.com/office/drawing/2014/main" id="{4F350F3D-E6D5-6D5E-1D96-EE9EBBDD2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704" b="63704" l="5625" r="24792">
                          <a14:foregroundMark x1="14792" y1="63704" x2="14792" y2="637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" t="18907" r="72798" b="32879"/>
            <a:stretch/>
          </p:blipFill>
          <p:spPr>
            <a:xfrm rot="20531570">
              <a:off x="331176" y="5249075"/>
              <a:ext cx="1694728" cy="1917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6100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DF8A15D-366E-4B94-E4F1-15844BE1B2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A0F9292-B053-8435-FF5A-56E930ACB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BFA7A1FA-FC7B-E68D-420D-6ACD934B6F97}"/>
              </a:ext>
            </a:extLst>
          </p:cNvPr>
          <p:cNvGrpSpPr/>
          <p:nvPr/>
        </p:nvGrpSpPr>
        <p:grpSpPr>
          <a:xfrm>
            <a:off x="2775616" y="1794093"/>
            <a:ext cx="7250368" cy="892049"/>
            <a:chOff x="3183001" y="2020368"/>
            <a:chExt cx="7250368" cy="892049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26400F1C-E308-2EFF-85DD-01FF29C807DA}"/>
                </a:ext>
              </a:extLst>
            </p:cNvPr>
            <p:cNvSpPr txBox="1"/>
            <p:nvPr/>
          </p:nvSpPr>
          <p:spPr>
            <a:xfrm>
              <a:off x="3183001" y="2020368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8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8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đọc</a:t>
              </a:r>
              <a:r>
                <a:rPr lang="en-US" sz="8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nào</a:t>
              </a:r>
              <a:endParaRPr lang="en-US" sz="8000" b="1" dirty="0">
                <a:ln w="254000">
                  <a:solidFill>
                    <a:schemeClr val="bg1"/>
                  </a:solidFill>
                </a:ln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B7239A78-1363-EE8E-A0BE-352D4F501A52}"/>
                </a:ext>
              </a:extLst>
            </p:cNvPr>
            <p:cNvSpPr txBox="1"/>
            <p:nvPr/>
          </p:nvSpPr>
          <p:spPr>
            <a:xfrm>
              <a:off x="3183001" y="2050643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8000" b="1" dirty="0" err="1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8000" b="1" dirty="0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đọc</a:t>
              </a:r>
              <a:r>
                <a:rPr lang="en-US" sz="8000" b="1" dirty="0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nào</a:t>
              </a:r>
              <a:endParaRPr lang="en-US" sz="8000" b="1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1D8C102A-D2D0-33CE-8BBC-21BCC18E62AC}"/>
              </a:ext>
            </a:extLst>
          </p:cNvPr>
          <p:cNvGrpSpPr/>
          <p:nvPr/>
        </p:nvGrpSpPr>
        <p:grpSpPr>
          <a:xfrm>
            <a:off x="-193642" y="1882566"/>
            <a:ext cx="12271954" cy="4102179"/>
            <a:chOff x="-293655" y="1976673"/>
            <a:chExt cx="12271954" cy="4102179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2D3BC4D-48BE-D4F3-3D65-CE38BDC8FFA2}"/>
                </a:ext>
              </a:extLst>
            </p:cNvPr>
            <p:cNvGrpSpPr/>
            <p:nvPr/>
          </p:nvGrpSpPr>
          <p:grpSpPr>
            <a:xfrm>
              <a:off x="1234288" y="2657696"/>
              <a:ext cx="10744011" cy="2429259"/>
              <a:chOff x="1225414" y="337973"/>
              <a:chExt cx="10744011" cy="2528057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CDCE5A33-C5A7-E0CF-9F2A-8672E0AA9F2F}"/>
                  </a:ext>
                </a:extLst>
              </p:cNvPr>
              <p:cNvSpPr/>
              <p:nvPr/>
            </p:nvSpPr>
            <p:spPr>
              <a:xfrm>
                <a:off x="1225414" y="337973"/>
                <a:ext cx="10530310" cy="2528057"/>
              </a:xfrm>
              <a:custGeom>
                <a:avLst/>
                <a:gdLst>
                  <a:gd name="connsiteX0" fmla="*/ 0 w 10530310"/>
                  <a:gd name="connsiteY0" fmla="*/ 421351 h 2528057"/>
                  <a:gd name="connsiteX1" fmla="*/ 421351 w 10530310"/>
                  <a:gd name="connsiteY1" fmla="*/ 0 h 2528057"/>
                  <a:gd name="connsiteX2" fmla="*/ 919571 w 10530310"/>
                  <a:gd name="connsiteY2" fmla="*/ 0 h 2528057"/>
                  <a:gd name="connsiteX3" fmla="*/ 1708419 w 10530310"/>
                  <a:gd name="connsiteY3" fmla="*/ 0 h 2528057"/>
                  <a:gd name="connsiteX4" fmla="*/ 2206639 w 10530310"/>
                  <a:gd name="connsiteY4" fmla="*/ 0 h 2528057"/>
                  <a:gd name="connsiteX5" fmla="*/ 2898611 w 10530310"/>
                  <a:gd name="connsiteY5" fmla="*/ 0 h 2528057"/>
                  <a:gd name="connsiteX6" fmla="*/ 3299955 w 10530310"/>
                  <a:gd name="connsiteY6" fmla="*/ 0 h 2528057"/>
                  <a:gd name="connsiteX7" fmla="*/ 3701298 w 10530310"/>
                  <a:gd name="connsiteY7" fmla="*/ 0 h 2528057"/>
                  <a:gd name="connsiteX8" fmla="*/ 4199518 w 10530310"/>
                  <a:gd name="connsiteY8" fmla="*/ 0 h 2528057"/>
                  <a:gd name="connsiteX9" fmla="*/ 4891490 w 10530310"/>
                  <a:gd name="connsiteY9" fmla="*/ 0 h 2528057"/>
                  <a:gd name="connsiteX10" fmla="*/ 5292834 w 10530310"/>
                  <a:gd name="connsiteY10" fmla="*/ 0 h 2528057"/>
                  <a:gd name="connsiteX11" fmla="*/ 5984806 w 10530310"/>
                  <a:gd name="connsiteY11" fmla="*/ 0 h 2528057"/>
                  <a:gd name="connsiteX12" fmla="*/ 6870530 w 10530310"/>
                  <a:gd name="connsiteY12" fmla="*/ 0 h 2528057"/>
                  <a:gd name="connsiteX13" fmla="*/ 7562502 w 10530310"/>
                  <a:gd name="connsiteY13" fmla="*/ 0 h 2528057"/>
                  <a:gd name="connsiteX14" fmla="*/ 8351350 w 10530310"/>
                  <a:gd name="connsiteY14" fmla="*/ 0 h 2528057"/>
                  <a:gd name="connsiteX15" fmla="*/ 8946446 w 10530310"/>
                  <a:gd name="connsiteY15" fmla="*/ 0 h 2528057"/>
                  <a:gd name="connsiteX16" fmla="*/ 10108959 w 10530310"/>
                  <a:gd name="connsiteY16" fmla="*/ 0 h 2528057"/>
                  <a:gd name="connsiteX17" fmla="*/ 10530310 w 10530310"/>
                  <a:gd name="connsiteY17" fmla="*/ 421351 h 2528057"/>
                  <a:gd name="connsiteX18" fmla="*/ 10530310 w 10530310"/>
                  <a:gd name="connsiteY18" fmla="*/ 932575 h 2528057"/>
                  <a:gd name="connsiteX19" fmla="*/ 10530310 w 10530310"/>
                  <a:gd name="connsiteY19" fmla="*/ 1494360 h 2528057"/>
                  <a:gd name="connsiteX20" fmla="*/ 10530310 w 10530310"/>
                  <a:gd name="connsiteY20" fmla="*/ 2106706 h 2528057"/>
                  <a:gd name="connsiteX21" fmla="*/ 10108959 w 10530310"/>
                  <a:gd name="connsiteY21" fmla="*/ 2528057 h 2528057"/>
                  <a:gd name="connsiteX22" fmla="*/ 9223235 w 10530310"/>
                  <a:gd name="connsiteY22" fmla="*/ 2528057 h 2528057"/>
                  <a:gd name="connsiteX23" fmla="*/ 8821891 w 10530310"/>
                  <a:gd name="connsiteY23" fmla="*/ 2528057 h 2528057"/>
                  <a:gd name="connsiteX24" fmla="*/ 8323671 w 10530310"/>
                  <a:gd name="connsiteY24" fmla="*/ 2528057 h 2528057"/>
                  <a:gd name="connsiteX25" fmla="*/ 7534823 w 10530310"/>
                  <a:gd name="connsiteY25" fmla="*/ 2528057 h 2528057"/>
                  <a:gd name="connsiteX26" fmla="*/ 6745975 w 10530310"/>
                  <a:gd name="connsiteY26" fmla="*/ 2528057 h 2528057"/>
                  <a:gd name="connsiteX27" fmla="*/ 6054003 w 10530310"/>
                  <a:gd name="connsiteY27" fmla="*/ 2528057 h 2528057"/>
                  <a:gd name="connsiteX28" fmla="*/ 5555783 w 10530310"/>
                  <a:gd name="connsiteY28" fmla="*/ 2528057 h 2528057"/>
                  <a:gd name="connsiteX29" fmla="*/ 4863811 w 10530310"/>
                  <a:gd name="connsiteY29" fmla="*/ 2528057 h 2528057"/>
                  <a:gd name="connsiteX30" fmla="*/ 4462467 w 10530310"/>
                  <a:gd name="connsiteY30" fmla="*/ 2528057 h 2528057"/>
                  <a:gd name="connsiteX31" fmla="*/ 3673619 w 10530310"/>
                  <a:gd name="connsiteY31" fmla="*/ 2528057 h 2528057"/>
                  <a:gd name="connsiteX32" fmla="*/ 3078523 w 10530310"/>
                  <a:gd name="connsiteY32" fmla="*/ 2528057 h 2528057"/>
                  <a:gd name="connsiteX33" fmla="*/ 2192799 w 10530310"/>
                  <a:gd name="connsiteY33" fmla="*/ 2528057 h 2528057"/>
                  <a:gd name="connsiteX34" fmla="*/ 1500827 w 10530310"/>
                  <a:gd name="connsiteY34" fmla="*/ 2528057 h 2528057"/>
                  <a:gd name="connsiteX35" fmla="*/ 421351 w 10530310"/>
                  <a:gd name="connsiteY35" fmla="*/ 2528057 h 2528057"/>
                  <a:gd name="connsiteX36" fmla="*/ 0 w 10530310"/>
                  <a:gd name="connsiteY36" fmla="*/ 2106706 h 2528057"/>
                  <a:gd name="connsiteX37" fmla="*/ 0 w 10530310"/>
                  <a:gd name="connsiteY37" fmla="*/ 1561775 h 2528057"/>
                  <a:gd name="connsiteX38" fmla="*/ 0 w 10530310"/>
                  <a:gd name="connsiteY38" fmla="*/ 1033697 h 2528057"/>
                  <a:gd name="connsiteX39" fmla="*/ 0 w 10530310"/>
                  <a:gd name="connsiteY39" fmla="*/ 421351 h 2528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530310" h="2528057" fill="none" extrusionOk="0">
                    <a:moveTo>
                      <a:pt x="0" y="421351"/>
                    </a:moveTo>
                    <a:cubicBezTo>
                      <a:pt x="8721" y="168495"/>
                      <a:pt x="184122" y="6815"/>
                      <a:pt x="421351" y="0"/>
                    </a:cubicBezTo>
                    <a:cubicBezTo>
                      <a:pt x="665623" y="-19828"/>
                      <a:pt x="706067" y="15396"/>
                      <a:pt x="919571" y="0"/>
                    </a:cubicBezTo>
                    <a:cubicBezTo>
                      <a:pt x="1133075" y="-15396"/>
                      <a:pt x="1457987" y="1367"/>
                      <a:pt x="1708419" y="0"/>
                    </a:cubicBezTo>
                    <a:cubicBezTo>
                      <a:pt x="1958851" y="-1367"/>
                      <a:pt x="2078042" y="17249"/>
                      <a:pt x="2206639" y="0"/>
                    </a:cubicBezTo>
                    <a:cubicBezTo>
                      <a:pt x="2335236" y="-17249"/>
                      <a:pt x="2580673" y="-17697"/>
                      <a:pt x="2898611" y="0"/>
                    </a:cubicBezTo>
                    <a:cubicBezTo>
                      <a:pt x="3216549" y="17697"/>
                      <a:pt x="3116127" y="-17677"/>
                      <a:pt x="3299955" y="0"/>
                    </a:cubicBezTo>
                    <a:cubicBezTo>
                      <a:pt x="3483783" y="17677"/>
                      <a:pt x="3611548" y="-16453"/>
                      <a:pt x="3701298" y="0"/>
                    </a:cubicBezTo>
                    <a:cubicBezTo>
                      <a:pt x="3791048" y="16453"/>
                      <a:pt x="3951215" y="-23406"/>
                      <a:pt x="4199518" y="0"/>
                    </a:cubicBezTo>
                    <a:cubicBezTo>
                      <a:pt x="4447821" y="23406"/>
                      <a:pt x="4597027" y="6393"/>
                      <a:pt x="4891490" y="0"/>
                    </a:cubicBezTo>
                    <a:cubicBezTo>
                      <a:pt x="5185953" y="-6393"/>
                      <a:pt x="5116765" y="-2248"/>
                      <a:pt x="5292834" y="0"/>
                    </a:cubicBezTo>
                    <a:cubicBezTo>
                      <a:pt x="5468903" y="2248"/>
                      <a:pt x="5712469" y="21449"/>
                      <a:pt x="5984806" y="0"/>
                    </a:cubicBezTo>
                    <a:cubicBezTo>
                      <a:pt x="6257143" y="-21449"/>
                      <a:pt x="6577958" y="-5925"/>
                      <a:pt x="6870530" y="0"/>
                    </a:cubicBezTo>
                    <a:cubicBezTo>
                      <a:pt x="7163102" y="5925"/>
                      <a:pt x="7397933" y="5071"/>
                      <a:pt x="7562502" y="0"/>
                    </a:cubicBezTo>
                    <a:cubicBezTo>
                      <a:pt x="7727071" y="-5071"/>
                      <a:pt x="8077550" y="-665"/>
                      <a:pt x="8351350" y="0"/>
                    </a:cubicBezTo>
                    <a:cubicBezTo>
                      <a:pt x="8625150" y="665"/>
                      <a:pt x="8737998" y="21452"/>
                      <a:pt x="8946446" y="0"/>
                    </a:cubicBezTo>
                    <a:cubicBezTo>
                      <a:pt x="9154894" y="-21452"/>
                      <a:pt x="9644383" y="49272"/>
                      <a:pt x="10108959" y="0"/>
                    </a:cubicBezTo>
                    <a:cubicBezTo>
                      <a:pt x="10325032" y="33551"/>
                      <a:pt x="10517070" y="134758"/>
                      <a:pt x="10530310" y="421351"/>
                    </a:cubicBezTo>
                    <a:cubicBezTo>
                      <a:pt x="10526069" y="528787"/>
                      <a:pt x="10539177" y="772927"/>
                      <a:pt x="10530310" y="932575"/>
                    </a:cubicBezTo>
                    <a:cubicBezTo>
                      <a:pt x="10521443" y="1092223"/>
                      <a:pt x="10557634" y="1271750"/>
                      <a:pt x="10530310" y="1494360"/>
                    </a:cubicBezTo>
                    <a:cubicBezTo>
                      <a:pt x="10502986" y="1716970"/>
                      <a:pt x="10524624" y="1818030"/>
                      <a:pt x="10530310" y="2106706"/>
                    </a:cubicBezTo>
                    <a:cubicBezTo>
                      <a:pt x="10528326" y="2326642"/>
                      <a:pt x="10303949" y="2519932"/>
                      <a:pt x="10108959" y="2528057"/>
                    </a:cubicBezTo>
                    <a:cubicBezTo>
                      <a:pt x="9857485" y="2537799"/>
                      <a:pt x="9405558" y="2555747"/>
                      <a:pt x="9223235" y="2528057"/>
                    </a:cubicBezTo>
                    <a:cubicBezTo>
                      <a:pt x="9040912" y="2500367"/>
                      <a:pt x="8973735" y="2524887"/>
                      <a:pt x="8821891" y="2528057"/>
                    </a:cubicBezTo>
                    <a:cubicBezTo>
                      <a:pt x="8670047" y="2531227"/>
                      <a:pt x="8503428" y="2529088"/>
                      <a:pt x="8323671" y="2528057"/>
                    </a:cubicBezTo>
                    <a:cubicBezTo>
                      <a:pt x="8143914" y="2527026"/>
                      <a:pt x="7770521" y="2524987"/>
                      <a:pt x="7534823" y="2528057"/>
                    </a:cubicBezTo>
                    <a:cubicBezTo>
                      <a:pt x="7299125" y="2531127"/>
                      <a:pt x="7099519" y="2533170"/>
                      <a:pt x="6745975" y="2528057"/>
                    </a:cubicBezTo>
                    <a:cubicBezTo>
                      <a:pt x="6392431" y="2522944"/>
                      <a:pt x="6296903" y="2501142"/>
                      <a:pt x="6054003" y="2528057"/>
                    </a:cubicBezTo>
                    <a:cubicBezTo>
                      <a:pt x="5811103" y="2554972"/>
                      <a:pt x="5756690" y="2506577"/>
                      <a:pt x="5555783" y="2528057"/>
                    </a:cubicBezTo>
                    <a:cubicBezTo>
                      <a:pt x="5354876" y="2549537"/>
                      <a:pt x="5083975" y="2494698"/>
                      <a:pt x="4863811" y="2528057"/>
                    </a:cubicBezTo>
                    <a:cubicBezTo>
                      <a:pt x="4643647" y="2561416"/>
                      <a:pt x="4629813" y="2541620"/>
                      <a:pt x="4462467" y="2528057"/>
                    </a:cubicBezTo>
                    <a:cubicBezTo>
                      <a:pt x="4295121" y="2514494"/>
                      <a:pt x="3944761" y="2533583"/>
                      <a:pt x="3673619" y="2528057"/>
                    </a:cubicBezTo>
                    <a:cubicBezTo>
                      <a:pt x="3402477" y="2522531"/>
                      <a:pt x="3360365" y="2543122"/>
                      <a:pt x="3078523" y="2528057"/>
                    </a:cubicBezTo>
                    <a:cubicBezTo>
                      <a:pt x="2796681" y="2512992"/>
                      <a:pt x="2430932" y="2525956"/>
                      <a:pt x="2192799" y="2528057"/>
                    </a:cubicBezTo>
                    <a:cubicBezTo>
                      <a:pt x="1954666" y="2530158"/>
                      <a:pt x="1691926" y="2504084"/>
                      <a:pt x="1500827" y="2528057"/>
                    </a:cubicBezTo>
                    <a:cubicBezTo>
                      <a:pt x="1309728" y="2552030"/>
                      <a:pt x="952916" y="2577875"/>
                      <a:pt x="421351" y="2528057"/>
                    </a:cubicBezTo>
                    <a:cubicBezTo>
                      <a:pt x="238160" y="2551891"/>
                      <a:pt x="-9026" y="2347223"/>
                      <a:pt x="0" y="2106706"/>
                    </a:cubicBezTo>
                    <a:cubicBezTo>
                      <a:pt x="-6057" y="1902736"/>
                      <a:pt x="-4738" y="1701083"/>
                      <a:pt x="0" y="1561775"/>
                    </a:cubicBezTo>
                    <a:cubicBezTo>
                      <a:pt x="4738" y="1422467"/>
                      <a:pt x="-15580" y="1227114"/>
                      <a:pt x="0" y="1033697"/>
                    </a:cubicBezTo>
                    <a:cubicBezTo>
                      <a:pt x="15580" y="840280"/>
                      <a:pt x="14996" y="586091"/>
                      <a:pt x="0" y="421351"/>
                    </a:cubicBezTo>
                    <a:close/>
                  </a:path>
                  <a:path w="10530310" h="2528057" stroke="0" extrusionOk="0">
                    <a:moveTo>
                      <a:pt x="0" y="421351"/>
                    </a:moveTo>
                    <a:cubicBezTo>
                      <a:pt x="6808" y="191096"/>
                      <a:pt x="186246" y="-13817"/>
                      <a:pt x="421351" y="0"/>
                    </a:cubicBezTo>
                    <a:cubicBezTo>
                      <a:pt x="605322" y="-13039"/>
                      <a:pt x="719182" y="1029"/>
                      <a:pt x="919571" y="0"/>
                    </a:cubicBezTo>
                    <a:cubicBezTo>
                      <a:pt x="1119960" y="-1029"/>
                      <a:pt x="1310650" y="-11871"/>
                      <a:pt x="1417791" y="0"/>
                    </a:cubicBezTo>
                    <a:cubicBezTo>
                      <a:pt x="1524932" y="11871"/>
                      <a:pt x="2027405" y="9725"/>
                      <a:pt x="2206639" y="0"/>
                    </a:cubicBezTo>
                    <a:cubicBezTo>
                      <a:pt x="2385873" y="-9725"/>
                      <a:pt x="2683555" y="10751"/>
                      <a:pt x="3092363" y="0"/>
                    </a:cubicBezTo>
                    <a:cubicBezTo>
                      <a:pt x="3501171" y="-10751"/>
                      <a:pt x="3471315" y="30292"/>
                      <a:pt x="3784335" y="0"/>
                    </a:cubicBezTo>
                    <a:cubicBezTo>
                      <a:pt x="4097355" y="-30292"/>
                      <a:pt x="4214174" y="-21915"/>
                      <a:pt x="4379431" y="0"/>
                    </a:cubicBezTo>
                    <a:cubicBezTo>
                      <a:pt x="4544688" y="21915"/>
                      <a:pt x="4581047" y="-5827"/>
                      <a:pt x="4780775" y="0"/>
                    </a:cubicBezTo>
                    <a:cubicBezTo>
                      <a:pt x="4980503" y="5827"/>
                      <a:pt x="5317339" y="9000"/>
                      <a:pt x="5472747" y="0"/>
                    </a:cubicBezTo>
                    <a:cubicBezTo>
                      <a:pt x="5628155" y="-9000"/>
                      <a:pt x="5843111" y="-1970"/>
                      <a:pt x="6164719" y="0"/>
                    </a:cubicBezTo>
                    <a:cubicBezTo>
                      <a:pt x="6486327" y="1970"/>
                      <a:pt x="6451056" y="-9568"/>
                      <a:pt x="6662938" y="0"/>
                    </a:cubicBezTo>
                    <a:cubicBezTo>
                      <a:pt x="6874820" y="9568"/>
                      <a:pt x="6878240" y="-1956"/>
                      <a:pt x="7064282" y="0"/>
                    </a:cubicBezTo>
                    <a:cubicBezTo>
                      <a:pt x="7250324" y="1956"/>
                      <a:pt x="7300708" y="2948"/>
                      <a:pt x="7465626" y="0"/>
                    </a:cubicBezTo>
                    <a:cubicBezTo>
                      <a:pt x="7630544" y="-2948"/>
                      <a:pt x="8023481" y="-7288"/>
                      <a:pt x="8351350" y="0"/>
                    </a:cubicBezTo>
                    <a:cubicBezTo>
                      <a:pt x="8679219" y="7288"/>
                      <a:pt x="8687766" y="-24409"/>
                      <a:pt x="8946446" y="0"/>
                    </a:cubicBezTo>
                    <a:cubicBezTo>
                      <a:pt x="9205126" y="24409"/>
                      <a:pt x="9221372" y="8931"/>
                      <a:pt x="9444666" y="0"/>
                    </a:cubicBezTo>
                    <a:cubicBezTo>
                      <a:pt x="9667960" y="-8931"/>
                      <a:pt x="9837196" y="8845"/>
                      <a:pt x="10108959" y="0"/>
                    </a:cubicBezTo>
                    <a:cubicBezTo>
                      <a:pt x="10360535" y="5929"/>
                      <a:pt x="10484903" y="179346"/>
                      <a:pt x="10530310" y="421351"/>
                    </a:cubicBezTo>
                    <a:cubicBezTo>
                      <a:pt x="10553986" y="666898"/>
                      <a:pt x="10545677" y="882276"/>
                      <a:pt x="10530310" y="1016843"/>
                    </a:cubicBezTo>
                    <a:cubicBezTo>
                      <a:pt x="10514943" y="1151410"/>
                      <a:pt x="10518037" y="1369742"/>
                      <a:pt x="10530310" y="1612335"/>
                    </a:cubicBezTo>
                    <a:cubicBezTo>
                      <a:pt x="10542583" y="1854928"/>
                      <a:pt x="10515484" y="1978621"/>
                      <a:pt x="10530310" y="2106706"/>
                    </a:cubicBezTo>
                    <a:cubicBezTo>
                      <a:pt x="10535456" y="2337537"/>
                      <a:pt x="10364468" y="2541220"/>
                      <a:pt x="10108959" y="2528057"/>
                    </a:cubicBezTo>
                    <a:cubicBezTo>
                      <a:pt x="9791038" y="2516018"/>
                      <a:pt x="9673669" y="2495595"/>
                      <a:pt x="9416987" y="2528057"/>
                    </a:cubicBezTo>
                    <a:cubicBezTo>
                      <a:pt x="9160305" y="2560519"/>
                      <a:pt x="9003348" y="2514581"/>
                      <a:pt x="8725015" y="2528057"/>
                    </a:cubicBezTo>
                    <a:cubicBezTo>
                      <a:pt x="8446682" y="2541533"/>
                      <a:pt x="8208029" y="2539075"/>
                      <a:pt x="7936167" y="2528057"/>
                    </a:cubicBezTo>
                    <a:cubicBezTo>
                      <a:pt x="7664305" y="2517039"/>
                      <a:pt x="7624330" y="2538357"/>
                      <a:pt x="7341071" y="2528057"/>
                    </a:cubicBezTo>
                    <a:cubicBezTo>
                      <a:pt x="7057812" y="2517757"/>
                      <a:pt x="6883489" y="2523856"/>
                      <a:pt x="6552223" y="2528057"/>
                    </a:cubicBezTo>
                    <a:cubicBezTo>
                      <a:pt x="6220957" y="2532258"/>
                      <a:pt x="6156265" y="2513912"/>
                      <a:pt x="5957127" y="2528057"/>
                    </a:cubicBezTo>
                    <a:cubicBezTo>
                      <a:pt x="5757989" y="2542202"/>
                      <a:pt x="5405650" y="2493255"/>
                      <a:pt x="5071403" y="2528057"/>
                    </a:cubicBezTo>
                    <a:cubicBezTo>
                      <a:pt x="4737156" y="2562859"/>
                      <a:pt x="4811974" y="2519980"/>
                      <a:pt x="4670059" y="2528057"/>
                    </a:cubicBezTo>
                    <a:cubicBezTo>
                      <a:pt x="4528144" y="2536134"/>
                      <a:pt x="4408103" y="2534058"/>
                      <a:pt x="4171839" y="2528057"/>
                    </a:cubicBezTo>
                    <a:cubicBezTo>
                      <a:pt x="3935575" y="2522056"/>
                      <a:pt x="3788621" y="2536153"/>
                      <a:pt x="3479867" y="2528057"/>
                    </a:cubicBezTo>
                    <a:cubicBezTo>
                      <a:pt x="3171113" y="2519961"/>
                      <a:pt x="3058205" y="2550861"/>
                      <a:pt x="2884771" y="2528057"/>
                    </a:cubicBezTo>
                    <a:cubicBezTo>
                      <a:pt x="2711337" y="2505253"/>
                      <a:pt x="2559115" y="2541435"/>
                      <a:pt x="2386551" y="2528057"/>
                    </a:cubicBezTo>
                    <a:cubicBezTo>
                      <a:pt x="2213987" y="2514679"/>
                      <a:pt x="1846610" y="2555464"/>
                      <a:pt x="1500827" y="2528057"/>
                    </a:cubicBezTo>
                    <a:cubicBezTo>
                      <a:pt x="1155044" y="2500650"/>
                      <a:pt x="1223891" y="2512696"/>
                      <a:pt x="1099484" y="2528057"/>
                    </a:cubicBezTo>
                    <a:cubicBezTo>
                      <a:pt x="975077" y="2543418"/>
                      <a:pt x="678918" y="2521337"/>
                      <a:pt x="421351" y="2528057"/>
                    </a:cubicBezTo>
                    <a:cubicBezTo>
                      <a:pt x="212394" y="2483545"/>
                      <a:pt x="-12702" y="2329804"/>
                      <a:pt x="0" y="2106706"/>
                    </a:cubicBezTo>
                    <a:cubicBezTo>
                      <a:pt x="10628" y="1828287"/>
                      <a:pt x="-1240" y="1706946"/>
                      <a:pt x="0" y="1544921"/>
                    </a:cubicBezTo>
                    <a:cubicBezTo>
                      <a:pt x="1240" y="1382896"/>
                      <a:pt x="19407" y="1277802"/>
                      <a:pt x="0" y="1033697"/>
                    </a:cubicBezTo>
                    <a:cubicBezTo>
                      <a:pt x="-19407" y="789592"/>
                      <a:pt x="16128" y="692597"/>
                      <a:pt x="0" y="421351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24309558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endParaRPr lang="en-US" sz="3500" dirty="0">
                  <a:solidFill>
                    <a:schemeClr val="accent6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0D3A5334-CF14-58D2-34A3-6AEFBFA3B948}"/>
                  </a:ext>
                </a:extLst>
              </p:cNvPr>
              <p:cNvSpPr txBox="1"/>
              <p:nvPr/>
            </p:nvSpPr>
            <p:spPr>
              <a:xfrm>
                <a:off x="1439115" y="678847"/>
                <a:ext cx="10530310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b="1" i="1" dirty="0" err="1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Người</a:t>
                </a:r>
                <a:r>
                  <a:rPr lang="en-US" sz="4500" b="1" i="1" dirty="0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 xưa đã </a:t>
                </a:r>
                <a:r>
                  <a:rPr lang="en-US" sz="4500" b="1" i="1" dirty="0" err="1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nói</a:t>
                </a:r>
                <a:r>
                  <a:rPr lang="en-US" sz="4500" b="1" i="1" dirty="0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 chớ quên</a:t>
                </a:r>
              </a:p>
              <a:p>
                <a:pPr algn="ctr"/>
                <a:r>
                  <a:rPr lang="en-US" sz="4500" b="1" i="1" dirty="0" err="1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Láng</a:t>
                </a:r>
                <a:r>
                  <a:rPr lang="en-US" sz="4500" b="1" i="1" dirty="0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4500" b="1" i="1" dirty="0" err="1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giềng</a:t>
                </a:r>
                <a:r>
                  <a:rPr lang="en-US" sz="4500" b="1" i="1" dirty="0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4500" b="1" i="1" dirty="0" err="1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tắt</a:t>
                </a:r>
                <a:r>
                  <a:rPr lang="en-US" sz="4500" b="1" i="1" dirty="0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4500" b="1" i="1" dirty="0" err="1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lửa</a:t>
                </a:r>
                <a:r>
                  <a:rPr lang="en-US" sz="4500" b="1" i="1" dirty="0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4500" b="1" i="1" dirty="0" err="1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tối</a:t>
                </a:r>
                <a:r>
                  <a:rPr lang="en-US" sz="4500" b="1" i="1" dirty="0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4500" b="1" i="1" dirty="0" err="1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đèn</a:t>
                </a:r>
                <a:r>
                  <a:rPr lang="en-US" sz="4500" b="1" i="1" dirty="0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 có nhau.</a:t>
                </a:r>
              </a:p>
              <a:p>
                <a:pPr algn="ctr"/>
                <a:r>
                  <a:rPr lang="en-US" sz="4500" b="1" i="1" dirty="0">
                    <a:ln w="0"/>
                    <a:solidFill>
                      <a:srgbClr val="002060"/>
                    </a:solidFill>
                    <a:ea typeface="LNTH-LuoLuoNotangYuanTi 1" pitchFamily="2" charset="-128"/>
                    <a:cs typeface="LNTH-LuoLuoNotangYuanTi 1" pitchFamily="2" charset="-128"/>
                  </a:rPr>
                  <a:t>                                                         (Ca dao)</a:t>
                </a:r>
              </a:p>
            </p:txBody>
          </p:sp>
        </p:grpSp>
        <p:pic>
          <p:nvPicPr>
            <p:cNvPr id="13" name="Hình ảnh 12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14A993BD-79CC-0644-2F00-FB8EC824B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41" b="90000" l="3646" r="32917">
                          <a14:foregroundMark x1="11771" y1="9722" x2="11198" y2="9352"/>
                          <a14:foregroundMark x1="28229" y1="10370" x2="27865" y2="9167"/>
                          <a14:foregroundMark x1="11094" y1="8981" x2="10729" y2="8333"/>
                          <a14:foregroundMark x1="32917" y1="63056" x2="31927" y2="61481"/>
                          <a14:foregroundMark x1="20052" y1="50741" x2="20833" y2="55926"/>
                          <a14:foregroundMark x1="15313" y1="31667" x2="14427" y2="32037"/>
                          <a14:foregroundMark x1="25417" y1="32870" x2="24427" y2="3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507"/>
            <a:stretch/>
          </p:blipFill>
          <p:spPr>
            <a:xfrm>
              <a:off x="-293655" y="1976673"/>
              <a:ext cx="2661314" cy="4102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DF8A15D-366E-4B94-E4F1-15844BE1B2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A0F9292-B053-8435-FF5A-56E930ACB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CDCE5A33-C5A7-E0CF-9F2A-8672E0AA9F2F}"/>
              </a:ext>
            </a:extLst>
          </p:cNvPr>
          <p:cNvSpPr/>
          <p:nvPr/>
        </p:nvSpPr>
        <p:spPr>
          <a:xfrm>
            <a:off x="491319" y="1251977"/>
            <a:ext cx="11273279" cy="5421778"/>
          </a:xfrm>
          <a:custGeom>
            <a:avLst/>
            <a:gdLst>
              <a:gd name="connsiteX0" fmla="*/ 0 w 11273279"/>
              <a:gd name="connsiteY0" fmla="*/ 903648 h 5421778"/>
              <a:gd name="connsiteX1" fmla="*/ 903648 w 11273279"/>
              <a:gd name="connsiteY1" fmla="*/ 0 h 5421778"/>
              <a:gd name="connsiteX2" fmla="*/ 1485130 w 11273279"/>
              <a:gd name="connsiteY2" fmla="*/ 0 h 5421778"/>
              <a:gd name="connsiteX3" fmla="*/ 2161271 w 11273279"/>
              <a:gd name="connsiteY3" fmla="*/ 0 h 5421778"/>
              <a:gd name="connsiteX4" fmla="*/ 2553434 w 11273279"/>
              <a:gd name="connsiteY4" fmla="*/ 0 h 5421778"/>
              <a:gd name="connsiteX5" fmla="*/ 3229575 w 11273279"/>
              <a:gd name="connsiteY5" fmla="*/ 0 h 5421778"/>
              <a:gd name="connsiteX6" fmla="*/ 4095037 w 11273279"/>
              <a:gd name="connsiteY6" fmla="*/ 0 h 5421778"/>
              <a:gd name="connsiteX7" fmla="*/ 4771178 w 11273279"/>
              <a:gd name="connsiteY7" fmla="*/ 0 h 5421778"/>
              <a:gd name="connsiteX8" fmla="*/ 5541980 w 11273279"/>
              <a:gd name="connsiteY8" fmla="*/ 0 h 5421778"/>
              <a:gd name="connsiteX9" fmla="*/ 6123461 w 11273279"/>
              <a:gd name="connsiteY9" fmla="*/ 0 h 5421778"/>
              <a:gd name="connsiteX10" fmla="*/ 6894263 w 11273279"/>
              <a:gd name="connsiteY10" fmla="*/ 0 h 5421778"/>
              <a:gd name="connsiteX11" fmla="*/ 7286425 w 11273279"/>
              <a:gd name="connsiteY11" fmla="*/ 0 h 5421778"/>
              <a:gd name="connsiteX12" fmla="*/ 7678587 w 11273279"/>
              <a:gd name="connsiteY12" fmla="*/ 0 h 5421778"/>
              <a:gd name="connsiteX13" fmla="*/ 8449389 w 11273279"/>
              <a:gd name="connsiteY13" fmla="*/ 0 h 5421778"/>
              <a:gd name="connsiteX14" fmla="*/ 9125530 w 11273279"/>
              <a:gd name="connsiteY14" fmla="*/ 0 h 5421778"/>
              <a:gd name="connsiteX15" fmla="*/ 9517693 w 11273279"/>
              <a:gd name="connsiteY15" fmla="*/ 0 h 5421778"/>
              <a:gd name="connsiteX16" fmla="*/ 10369631 w 11273279"/>
              <a:gd name="connsiteY16" fmla="*/ 0 h 5421778"/>
              <a:gd name="connsiteX17" fmla="*/ 11273279 w 11273279"/>
              <a:gd name="connsiteY17" fmla="*/ 903648 h 5421778"/>
              <a:gd name="connsiteX18" fmla="*/ 11273279 w 11273279"/>
              <a:gd name="connsiteY18" fmla="*/ 1397627 h 5421778"/>
              <a:gd name="connsiteX19" fmla="*/ 11273279 w 11273279"/>
              <a:gd name="connsiteY19" fmla="*/ 1927751 h 5421778"/>
              <a:gd name="connsiteX20" fmla="*/ 11273279 w 11273279"/>
              <a:gd name="connsiteY20" fmla="*/ 2566310 h 5421778"/>
              <a:gd name="connsiteX21" fmla="*/ 11273279 w 11273279"/>
              <a:gd name="connsiteY21" fmla="*/ 3204868 h 5421778"/>
              <a:gd name="connsiteX22" fmla="*/ 11273279 w 11273279"/>
              <a:gd name="connsiteY22" fmla="*/ 3807282 h 5421778"/>
              <a:gd name="connsiteX23" fmla="*/ 11273279 w 11273279"/>
              <a:gd name="connsiteY23" fmla="*/ 4518130 h 5421778"/>
              <a:gd name="connsiteX24" fmla="*/ 10369631 w 11273279"/>
              <a:gd name="connsiteY24" fmla="*/ 5421778 h 5421778"/>
              <a:gd name="connsiteX25" fmla="*/ 9693489 w 11273279"/>
              <a:gd name="connsiteY25" fmla="*/ 5421778 h 5421778"/>
              <a:gd name="connsiteX26" fmla="*/ 9112008 w 11273279"/>
              <a:gd name="connsiteY26" fmla="*/ 5421778 h 5421778"/>
              <a:gd name="connsiteX27" fmla="*/ 8246546 w 11273279"/>
              <a:gd name="connsiteY27" fmla="*/ 5421778 h 5421778"/>
              <a:gd name="connsiteX28" fmla="*/ 7570405 w 11273279"/>
              <a:gd name="connsiteY28" fmla="*/ 5421778 h 5421778"/>
              <a:gd name="connsiteX29" fmla="*/ 6799603 w 11273279"/>
              <a:gd name="connsiteY29" fmla="*/ 5421778 h 5421778"/>
              <a:gd name="connsiteX30" fmla="*/ 6312781 w 11273279"/>
              <a:gd name="connsiteY30" fmla="*/ 5421778 h 5421778"/>
              <a:gd name="connsiteX31" fmla="*/ 5541980 w 11273279"/>
              <a:gd name="connsiteY31" fmla="*/ 5421778 h 5421778"/>
              <a:gd name="connsiteX32" fmla="*/ 4676518 w 11273279"/>
              <a:gd name="connsiteY32" fmla="*/ 5421778 h 5421778"/>
              <a:gd name="connsiteX33" fmla="*/ 4189696 w 11273279"/>
              <a:gd name="connsiteY33" fmla="*/ 5421778 h 5421778"/>
              <a:gd name="connsiteX34" fmla="*/ 3608215 w 11273279"/>
              <a:gd name="connsiteY34" fmla="*/ 5421778 h 5421778"/>
              <a:gd name="connsiteX35" fmla="*/ 3121393 w 11273279"/>
              <a:gd name="connsiteY35" fmla="*/ 5421778 h 5421778"/>
              <a:gd name="connsiteX36" fmla="*/ 2445251 w 11273279"/>
              <a:gd name="connsiteY36" fmla="*/ 5421778 h 5421778"/>
              <a:gd name="connsiteX37" fmla="*/ 1579790 w 11273279"/>
              <a:gd name="connsiteY37" fmla="*/ 5421778 h 5421778"/>
              <a:gd name="connsiteX38" fmla="*/ 903648 w 11273279"/>
              <a:gd name="connsiteY38" fmla="*/ 5421778 h 5421778"/>
              <a:gd name="connsiteX39" fmla="*/ 0 w 11273279"/>
              <a:gd name="connsiteY39" fmla="*/ 4518130 h 5421778"/>
              <a:gd name="connsiteX40" fmla="*/ 0 w 11273279"/>
              <a:gd name="connsiteY40" fmla="*/ 3951861 h 5421778"/>
              <a:gd name="connsiteX41" fmla="*/ 0 w 11273279"/>
              <a:gd name="connsiteY41" fmla="*/ 3385592 h 5421778"/>
              <a:gd name="connsiteX42" fmla="*/ 0 w 11273279"/>
              <a:gd name="connsiteY42" fmla="*/ 2819323 h 5421778"/>
              <a:gd name="connsiteX43" fmla="*/ 0 w 11273279"/>
              <a:gd name="connsiteY43" fmla="*/ 2253055 h 5421778"/>
              <a:gd name="connsiteX44" fmla="*/ 0 w 11273279"/>
              <a:gd name="connsiteY44" fmla="*/ 1722931 h 5421778"/>
              <a:gd name="connsiteX45" fmla="*/ 0 w 11273279"/>
              <a:gd name="connsiteY45" fmla="*/ 903648 h 542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273279" h="5421778" fill="none" extrusionOk="0">
                <a:moveTo>
                  <a:pt x="0" y="903648"/>
                </a:moveTo>
                <a:cubicBezTo>
                  <a:pt x="23930" y="466177"/>
                  <a:pt x="408872" y="-91673"/>
                  <a:pt x="903648" y="0"/>
                </a:cubicBezTo>
                <a:cubicBezTo>
                  <a:pt x="1113196" y="6795"/>
                  <a:pt x="1291614" y="21491"/>
                  <a:pt x="1485130" y="0"/>
                </a:cubicBezTo>
                <a:cubicBezTo>
                  <a:pt x="1678646" y="-21491"/>
                  <a:pt x="1865431" y="16188"/>
                  <a:pt x="2161271" y="0"/>
                </a:cubicBezTo>
                <a:cubicBezTo>
                  <a:pt x="2457111" y="-16188"/>
                  <a:pt x="2373771" y="-10844"/>
                  <a:pt x="2553434" y="0"/>
                </a:cubicBezTo>
                <a:cubicBezTo>
                  <a:pt x="2733097" y="10844"/>
                  <a:pt x="2928535" y="4514"/>
                  <a:pt x="3229575" y="0"/>
                </a:cubicBezTo>
                <a:cubicBezTo>
                  <a:pt x="3530615" y="-4514"/>
                  <a:pt x="3885625" y="27990"/>
                  <a:pt x="4095037" y="0"/>
                </a:cubicBezTo>
                <a:cubicBezTo>
                  <a:pt x="4304449" y="-27990"/>
                  <a:pt x="4490763" y="-6472"/>
                  <a:pt x="4771178" y="0"/>
                </a:cubicBezTo>
                <a:cubicBezTo>
                  <a:pt x="5051593" y="6472"/>
                  <a:pt x="5372400" y="-13696"/>
                  <a:pt x="5541980" y="0"/>
                </a:cubicBezTo>
                <a:cubicBezTo>
                  <a:pt x="5711560" y="13696"/>
                  <a:pt x="5921365" y="-25024"/>
                  <a:pt x="6123461" y="0"/>
                </a:cubicBezTo>
                <a:cubicBezTo>
                  <a:pt x="6325557" y="25024"/>
                  <a:pt x="6569425" y="-24898"/>
                  <a:pt x="6894263" y="0"/>
                </a:cubicBezTo>
                <a:cubicBezTo>
                  <a:pt x="7219101" y="24898"/>
                  <a:pt x="7187697" y="5142"/>
                  <a:pt x="7286425" y="0"/>
                </a:cubicBezTo>
                <a:cubicBezTo>
                  <a:pt x="7385153" y="-5142"/>
                  <a:pt x="7581155" y="-5820"/>
                  <a:pt x="7678587" y="0"/>
                </a:cubicBezTo>
                <a:cubicBezTo>
                  <a:pt x="7776019" y="5820"/>
                  <a:pt x="8107858" y="-37784"/>
                  <a:pt x="8449389" y="0"/>
                </a:cubicBezTo>
                <a:cubicBezTo>
                  <a:pt x="8790920" y="37784"/>
                  <a:pt x="8840469" y="28658"/>
                  <a:pt x="9125530" y="0"/>
                </a:cubicBezTo>
                <a:cubicBezTo>
                  <a:pt x="9410591" y="-28658"/>
                  <a:pt x="9420944" y="17227"/>
                  <a:pt x="9517693" y="0"/>
                </a:cubicBezTo>
                <a:cubicBezTo>
                  <a:pt x="9614442" y="-17227"/>
                  <a:pt x="9971237" y="-2907"/>
                  <a:pt x="10369631" y="0"/>
                </a:cubicBezTo>
                <a:cubicBezTo>
                  <a:pt x="10901360" y="-47219"/>
                  <a:pt x="11354966" y="418318"/>
                  <a:pt x="11273279" y="903648"/>
                </a:cubicBezTo>
                <a:cubicBezTo>
                  <a:pt x="11252917" y="1078478"/>
                  <a:pt x="11274975" y="1281698"/>
                  <a:pt x="11273279" y="1397627"/>
                </a:cubicBezTo>
                <a:cubicBezTo>
                  <a:pt x="11271583" y="1513556"/>
                  <a:pt x="11268784" y="1682375"/>
                  <a:pt x="11273279" y="1927751"/>
                </a:cubicBezTo>
                <a:cubicBezTo>
                  <a:pt x="11277774" y="2173127"/>
                  <a:pt x="11286454" y="2257447"/>
                  <a:pt x="11273279" y="2566310"/>
                </a:cubicBezTo>
                <a:cubicBezTo>
                  <a:pt x="11260104" y="2875173"/>
                  <a:pt x="11286748" y="3032323"/>
                  <a:pt x="11273279" y="3204868"/>
                </a:cubicBezTo>
                <a:cubicBezTo>
                  <a:pt x="11259810" y="3377413"/>
                  <a:pt x="11278883" y="3624713"/>
                  <a:pt x="11273279" y="3807282"/>
                </a:cubicBezTo>
                <a:cubicBezTo>
                  <a:pt x="11267675" y="3989851"/>
                  <a:pt x="11303854" y="4266220"/>
                  <a:pt x="11273279" y="4518130"/>
                </a:cubicBezTo>
                <a:cubicBezTo>
                  <a:pt x="11286481" y="4994802"/>
                  <a:pt x="10884463" y="5448421"/>
                  <a:pt x="10369631" y="5421778"/>
                </a:cubicBezTo>
                <a:cubicBezTo>
                  <a:pt x="10234158" y="5406012"/>
                  <a:pt x="9851321" y="5451476"/>
                  <a:pt x="9693489" y="5421778"/>
                </a:cubicBezTo>
                <a:cubicBezTo>
                  <a:pt x="9535657" y="5392080"/>
                  <a:pt x="9387717" y="5396074"/>
                  <a:pt x="9112008" y="5421778"/>
                </a:cubicBezTo>
                <a:cubicBezTo>
                  <a:pt x="8836299" y="5447482"/>
                  <a:pt x="8429206" y="5406910"/>
                  <a:pt x="8246546" y="5421778"/>
                </a:cubicBezTo>
                <a:cubicBezTo>
                  <a:pt x="8063886" y="5436646"/>
                  <a:pt x="7800396" y="5454452"/>
                  <a:pt x="7570405" y="5421778"/>
                </a:cubicBezTo>
                <a:cubicBezTo>
                  <a:pt x="7340414" y="5389104"/>
                  <a:pt x="7143775" y="5458687"/>
                  <a:pt x="6799603" y="5421778"/>
                </a:cubicBezTo>
                <a:cubicBezTo>
                  <a:pt x="6455431" y="5384869"/>
                  <a:pt x="6438936" y="5423846"/>
                  <a:pt x="6312781" y="5421778"/>
                </a:cubicBezTo>
                <a:cubicBezTo>
                  <a:pt x="6186626" y="5419710"/>
                  <a:pt x="5912092" y="5424414"/>
                  <a:pt x="5541980" y="5421778"/>
                </a:cubicBezTo>
                <a:cubicBezTo>
                  <a:pt x="5171868" y="5419142"/>
                  <a:pt x="4948986" y="5448264"/>
                  <a:pt x="4676518" y="5421778"/>
                </a:cubicBezTo>
                <a:cubicBezTo>
                  <a:pt x="4404050" y="5395292"/>
                  <a:pt x="4345066" y="5443862"/>
                  <a:pt x="4189696" y="5421778"/>
                </a:cubicBezTo>
                <a:cubicBezTo>
                  <a:pt x="4034326" y="5399694"/>
                  <a:pt x="3793121" y="5433957"/>
                  <a:pt x="3608215" y="5421778"/>
                </a:cubicBezTo>
                <a:cubicBezTo>
                  <a:pt x="3423309" y="5409599"/>
                  <a:pt x="3241797" y="5398488"/>
                  <a:pt x="3121393" y="5421778"/>
                </a:cubicBezTo>
                <a:cubicBezTo>
                  <a:pt x="3000989" y="5445068"/>
                  <a:pt x="2701364" y="5433706"/>
                  <a:pt x="2445251" y="5421778"/>
                </a:cubicBezTo>
                <a:cubicBezTo>
                  <a:pt x="2189138" y="5409850"/>
                  <a:pt x="1850096" y="5421972"/>
                  <a:pt x="1579790" y="5421778"/>
                </a:cubicBezTo>
                <a:cubicBezTo>
                  <a:pt x="1309484" y="5421584"/>
                  <a:pt x="1118854" y="5438862"/>
                  <a:pt x="903648" y="5421778"/>
                </a:cubicBezTo>
                <a:cubicBezTo>
                  <a:pt x="463727" y="5498491"/>
                  <a:pt x="-37068" y="4963212"/>
                  <a:pt x="0" y="4518130"/>
                </a:cubicBezTo>
                <a:cubicBezTo>
                  <a:pt x="-15038" y="4356334"/>
                  <a:pt x="9661" y="4086756"/>
                  <a:pt x="0" y="3951861"/>
                </a:cubicBezTo>
                <a:cubicBezTo>
                  <a:pt x="-9661" y="3816966"/>
                  <a:pt x="-1865" y="3622596"/>
                  <a:pt x="0" y="3385592"/>
                </a:cubicBezTo>
                <a:cubicBezTo>
                  <a:pt x="1865" y="3148588"/>
                  <a:pt x="-7402" y="3095690"/>
                  <a:pt x="0" y="2819323"/>
                </a:cubicBezTo>
                <a:cubicBezTo>
                  <a:pt x="7402" y="2542956"/>
                  <a:pt x="16125" y="2366363"/>
                  <a:pt x="0" y="2253055"/>
                </a:cubicBezTo>
                <a:cubicBezTo>
                  <a:pt x="-16125" y="2139747"/>
                  <a:pt x="-11736" y="1925100"/>
                  <a:pt x="0" y="1722931"/>
                </a:cubicBezTo>
                <a:cubicBezTo>
                  <a:pt x="11736" y="1520762"/>
                  <a:pt x="30888" y="1212601"/>
                  <a:pt x="0" y="903648"/>
                </a:cubicBezTo>
                <a:close/>
              </a:path>
              <a:path w="11273279" h="5421778" stroke="0" extrusionOk="0">
                <a:moveTo>
                  <a:pt x="0" y="903648"/>
                </a:moveTo>
                <a:cubicBezTo>
                  <a:pt x="114389" y="445767"/>
                  <a:pt x="402184" y="-13783"/>
                  <a:pt x="903648" y="0"/>
                </a:cubicBezTo>
                <a:cubicBezTo>
                  <a:pt x="1139063" y="-402"/>
                  <a:pt x="1152271" y="11513"/>
                  <a:pt x="1390470" y="0"/>
                </a:cubicBezTo>
                <a:cubicBezTo>
                  <a:pt x="1628669" y="-11513"/>
                  <a:pt x="1721372" y="8183"/>
                  <a:pt x="1877292" y="0"/>
                </a:cubicBezTo>
                <a:cubicBezTo>
                  <a:pt x="2033212" y="-8183"/>
                  <a:pt x="2483971" y="-6970"/>
                  <a:pt x="2648093" y="0"/>
                </a:cubicBezTo>
                <a:cubicBezTo>
                  <a:pt x="2812215" y="6970"/>
                  <a:pt x="3270555" y="-35694"/>
                  <a:pt x="3513555" y="0"/>
                </a:cubicBezTo>
                <a:cubicBezTo>
                  <a:pt x="3756555" y="35694"/>
                  <a:pt x="3952732" y="-27557"/>
                  <a:pt x="4189696" y="0"/>
                </a:cubicBezTo>
                <a:cubicBezTo>
                  <a:pt x="4426660" y="27557"/>
                  <a:pt x="4509595" y="24293"/>
                  <a:pt x="4771178" y="0"/>
                </a:cubicBezTo>
                <a:cubicBezTo>
                  <a:pt x="5032761" y="-24293"/>
                  <a:pt x="5011804" y="-10267"/>
                  <a:pt x="5163340" y="0"/>
                </a:cubicBezTo>
                <a:cubicBezTo>
                  <a:pt x="5314876" y="10267"/>
                  <a:pt x="5627976" y="30698"/>
                  <a:pt x="5839482" y="0"/>
                </a:cubicBezTo>
                <a:cubicBezTo>
                  <a:pt x="6050988" y="-30698"/>
                  <a:pt x="6186772" y="-12288"/>
                  <a:pt x="6515624" y="0"/>
                </a:cubicBezTo>
                <a:cubicBezTo>
                  <a:pt x="6844476" y="12288"/>
                  <a:pt x="6803918" y="-20951"/>
                  <a:pt x="7002446" y="0"/>
                </a:cubicBezTo>
                <a:cubicBezTo>
                  <a:pt x="7200974" y="20951"/>
                  <a:pt x="7295040" y="11372"/>
                  <a:pt x="7394608" y="0"/>
                </a:cubicBezTo>
                <a:cubicBezTo>
                  <a:pt x="7494176" y="-11372"/>
                  <a:pt x="7606233" y="-13526"/>
                  <a:pt x="7786770" y="0"/>
                </a:cubicBezTo>
                <a:cubicBezTo>
                  <a:pt x="7967307" y="13526"/>
                  <a:pt x="8438259" y="-34266"/>
                  <a:pt x="8652231" y="0"/>
                </a:cubicBezTo>
                <a:cubicBezTo>
                  <a:pt x="8866203" y="34266"/>
                  <a:pt x="9043775" y="2828"/>
                  <a:pt x="9233713" y="0"/>
                </a:cubicBezTo>
                <a:cubicBezTo>
                  <a:pt x="9423651" y="-2828"/>
                  <a:pt x="9530785" y="-18493"/>
                  <a:pt x="9720535" y="0"/>
                </a:cubicBezTo>
                <a:cubicBezTo>
                  <a:pt x="9910285" y="18493"/>
                  <a:pt x="10218873" y="15902"/>
                  <a:pt x="10369631" y="0"/>
                </a:cubicBezTo>
                <a:cubicBezTo>
                  <a:pt x="10951465" y="26004"/>
                  <a:pt x="11161110" y="381605"/>
                  <a:pt x="11273279" y="903648"/>
                </a:cubicBezTo>
                <a:cubicBezTo>
                  <a:pt x="11277394" y="1150815"/>
                  <a:pt x="11248963" y="1362004"/>
                  <a:pt x="11273279" y="1578351"/>
                </a:cubicBezTo>
                <a:cubicBezTo>
                  <a:pt x="11297595" y="1794698"/>
                  <a:pt x="11298223" y="1963171"/>
                  <a:pt x="11273279" y="2253055"/>
                </a:cubicBezTo>
                <a:cubicBezTo>
                  <a:pt x="11248335" y="2542939"/>
                  <a:pt x="11272037" y="2619116"/>
                  <a:pt x="11273279" y="2783179"/>
                </a:cubicBezTo>
                <a:cubicBezTo>
                  <a:pt x="11274521" y="2947242"/>
                  <a:pt x="11270842" y="3202110"/>
                  <a:pt x="11273279" y="3421737"/>
                </a:cubicBezTo>
                <a:cubicBezTo>
                  <a:pt x="11275716" y="3641364"/>
                  <a:pt x="11281493" y="3681662"/>
                  <a:pt x="11273279" y="3915716"/>
                </a:cubicBezTo>
                <a:cubicBezTo>
                  <a:pt x="11265065" y="4149770"/>
                  <a:pt x="11302876" y="4247775"/>
                  <a:pt x="11273279" y="4518130"/>
                </a:cubicBezTo>
                <a:cubicBezTo>
                  <a:pt x="11311443" y="5001564"/>
                  <a:pt x="10798935" y="5395248"/>
                  <a:pt x="10369631" y="5421778"/>
                </a:cubicBezTo>
                <a:cubicBezTo>
                  <a:pt x="10165859" y="5420803"/>
                  <a:pt x="9930291" y="5448985"/>
                  <a:pt x="9788149" y="5421778"/>
                </a:cubicBezTo>
                <a:cubicBezTo>
                  <a:pt x="9646007" y="5394571"/>
                  <a:pt x="9306687" y="5401384"/>
                  <a:pt x="9017348" y="5421778"/>
                </a:cubicBezTo>
                <a:cubicBezTo>
                  <a:pt x="8728009" y="5442172"/>
                  <a:pt x="8596415" y="5446251"/>
                  <a:pt x="8435866" y="5421778"/>
                </a:cubicBezTo>
                <a:cubicBezTo>
                  <a:pt x="8275317" y="5397305"/>
                  <a:pt x="7856334" y="5413712"/>
                  <a:pt x="7570405" y="5421778"/>
                </a:cubicBezTo>
                <a:cubicBezTo>
                  <a:pt x="7284476" y="5429844"/>
                  <a:pt x="7333690" y="5408120"/>
                  <a:pt x="7178242" y="5421778"/>
                </a:cubicBezTo>
                <a:cubicBezTo>
                  <a:pt x="7022794" y="5435436"/>
                  <a:pt x="6791662" y="5427240"/>
                  <a:pt x="6691420" y="5421778"/>
                </a:cubicBezTo>
                <a:cubicBezTo>
                  <a:pt x="6591178" y="5416316"/>
                  <a:pt x="6306139" y="5438667"/>
                  <a:pt x="6015279" y="5421778"/>
                </a:cubicBezTo>
                <a:cubicBezTo>
                  <a:pt x="5724419" y="5404889"/>
                  <a:pt x="5591167" y="5446698"/>
                  <a:pt x="5433797" y="5421778"/>
                </a:cubicBezTo>
                <a:cubicBezTo>
                  <a:pt x="5276427" y="5396858"/>
                  <a:pt x="5101787" y="5397994"/>
                  <a:pt x="4946975" y="5421778"/>
                </a:cubicBezTo>
                <a:cubicBezTo>
                  <a:pt x="4792163" y="5445562"/>
                  <a:pt x="4256221" y="5418088"/>
                  <a:pt x="4081514" y="5421778"/>
                </a:cubicBezTo>
                <a:cubicBezTo>
                  <a:pt x="3906807" y="5425468"/>
                  <a:pt x="3840723" y="5422276"/>
                  <a:pt x="3689352" y="5421778"/>
                </a:cubicBezTo>
                <a:cubicBezTo>
                  <a:pt x="3537981" y="5421280"/>
                  <a:pt x="3304734" y="5435659"/>
                  <a:pt x="3202530" y="5421778"/>
                </a:cubicBezTo>
                <a:cubicBezTo>
                  <a:pt x="3100326" y="5407897"/>
                  <a:pt x="2897362" y="5425829"/>
                  <a:pt x="2810367" y="5421778"/>
                </a:cubicBezTo>
                <a:cubicBezTo>
                  <a:pt x="2723372" y="5417727"/>
                  <a:pt x="2344711" y="5445699"/>
                  <a:pt x="2039566" y="5421778"/>
                </a:cubicBezTo>
                <a:cubicBezTo>
                  <a:pt x="1734421" y="5397857"/>
                  <a:pt x="1140031" y="5389509"/>
                  <a:pt x="903648" y="5421778"/>
                </a:cubicBezTo>
                <a:cubicBezTo>
                  <a:pt x="308630" y="5461084"/>
                  <a:pt x="8706" y="5063699"/>
                  <a:pt x="0" y="4518130"/>
                </a:cubicBezTo>
                <a:cubicBezTo>
                  <a:pt x="-10544" y="4278246"/>
                  <a:pt x="9749" y="4216374"/>
                  <a:pt x="0" y="3915716"/>
                </a:cubicBezTo>
                <a:cubicBezTo>
                  <a:pt x="-9749" y="3615058"/>
                  <a:pt x="9766" y="3561486"/>
                  <a:pt x="0" y="3349447"/>
                </a:cubicBezTo>
                <a:cubicBezTo>
                  <a:pt x="-9766" y="3137408"/>
                  <a:pt x="-18196" y="2965104"/>
                  <a:pt x="0" y="2747034"/>
                </a:cubicBezTo>
                <a:cubicBezTo>
                  <a:pt x="18196" y="2528964"/>
                  <a:pt x="-6108" y="2284792"/>
                  <a:pt x="0" y="2108475"/>
                </a:cubicBezTo>
                <a:cubicBezTo>
                  <a:pt x="6108" y="1932158"/>
                  <a:pt x="24881" y="1685891"/>
                  <a:pt x="0" y="1578351"/>
                </a:cubicBezTo>
                <a:cubicBezTo>
                  <a:pt x="-24881" y="1470811"/>
                  <a:pt x="-20387" y="1240610"/>
                  <a:pt x="0" y="90364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BFA7A1FA-FC7B-E68D-420D-6ACD934B6F97}"/>
              </a:ext>
            </a:extLst>
          </p:cNvPr>
          <p:cNvGrpSpPr/>
          <p:nvPr/>
        </p:nvGrpSpPr>
        <p:grpSpPr>
          <a:xfrm>
            <a:off x="2644755" y="867134"/>
            <a:ext cx="7250368" cy="900090"/>
            <a:chOff x="2889346" y="804388"/>
            <a:chExt cx="7250368" cy="900090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26400F1C-E308-2EFF-85DD-01FF29C807DA}"/>
                </a:ext>
              </a:extLst>
            </p:cNvPr>
            <p:cNvSpPr txBox="1"/>
            <p:nvPr/>
          </p:nvSpPr>
          <p:spPr>
            <a:xfrm>
              <a:off x="2889346" y="842704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8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Trả</a:t>
              </a:r>
              <a:r>
                <a:rPr lang="en-US" sz="8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lời</a:t>
              </a:r>
              <a:r>
                <a:rPr lang="en-US" sz="8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lang="en-US" sz="8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hỏi</a:t>
              </a:r>
              <a:endParaRPr lang="en-US" sz="8000" b="1" dirty="0">
                <a:ln w="254000">
                  <a:solidFill>
                    <a:schemeClr val="bg1"/>
                  </a:solidFill>
                </a:ln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B7239A78-1363-EE8E-A0BE-352D4F501A52}"/>
                </a:ext>
              </a:extLst>
            </p:cNvPr>
            <p:cNvSpPr txBox="1"/>
            <p:nvPr/>
          </p:nvSpPr>
          <p:spPr>
            <a:xfrm>
              <a:off x="2889346" y="804388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8000" b="1" dirty="0" err="1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Trả</a:t>
              </a:r>
              <a:r>
                <a:rPr lang="en-US" sz="8000" b="1" dirty="0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lời</a:t>
              </a:r>
              <a:r>
                <a:rPr lang="en-US" sz="8000" b="1" dirty="0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lang="en-US" sz="8000" b="1" dirty="0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hỏi</a:t>
              </a:r>
              <a:endParaRPr lang="en-US" sz="8000" b="1" dirty="0">
                <a:ln w="0"/>
                <a:solidFill>
                  <a:srgbClr val="F29091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4" name="Hình ảnh 1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4A0120FE-6874-A287-231E-BCC69A7619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93" b="87315" l="39271" r="78021">
                        <a14:foregroundMark x1="51250" y1="13611" x2="51250" y2="13611"/>
                        <a14:foregroundMark x1="39427" y1="32870" x2="39271" y2="32870"/>
                        <a14:foregroundMark x1="76302" y1="14907" x2="76302" y2="14907"/>
                        <a14:foregroundMark x1="74635" y1="12593" x2="74635" y2="12593"/>
                        <a14:foregroundMark x1="78021" y1="15556" x2="78021" y2="15556"/>
                        <a14:foregroundMark x1="76667" y1="12593" x2="76667" y2="1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28" t="4299" r="19236" b="3267"/>
          <a:stretch/>
        </p:blipFill>
        <p:spPr>
          <a:xfrm>
            <a:off x="-509239" y="3390882"/>
            <a:ext cx="3223086" cy="3688324"/>
          </a:xfrm>
          <a:prstGeom prst="rect">
            <a:avLst/>
          </a:prstGeom>
        </p:spPr>
      </p:pic>
      <p:sp>
        <p:nvSpPr>
          <p:cNvPr id="22" name="TextBox 12">
            <a:extLst>
              <a:ext uri="{FF2B5EF4-FFF2-40B4-BE49-F238E27FC236}">
                <a16:creationId xmlns:a16="http://schemas.microsoft.com/office/drawing/2014/main" id="{47C00F80-E2DF-AB0B-FDA1-50AD06F5BDDB}"/>
              </a:ext>
            </a:extLst>
          </p:cNvPr>
          <p:cNvSpPr txBox="1"/>
          <p:nvPr/>
        </p:nvSpPr>
        <p:spPr>
          <a:xfrm>
            <a:off x="1751376" y="1330995"/>
            <a:ext cx="97693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500" b="1" dirty="0">
                <a:ln w="0"/>
                <a:solidFill>
                  <a:srgbClr val="F29091"/>
                </a:solidFill>
                <a:ea typeface="LNTH-LuoLuoNotangYuanTi 1" pitchFamily="2" charset="-128"/>
                <a:cs typeface="LNTH-LuoLuoNotangYuanTi 1" pitchFamily="2" charset="-128"/>
              </a:rPr>
              <a:t>Em </a:t>
            </a:r>
            <a:r>
              <a:rPr lang="en-US" sz="5500" b="1" dirty="0" err="1">
                <a:ln w="0"/>
                <a:solidFill>
                  <a:srgbClr val="F29091"/>
                </a:solidFill>
                <a:ea typeface="LNTH-LuoLuoNotangYuanTi 1" pitchFamily="2" charset="-128"/>
                <a:cs typeface="LNTH-LuoLuoNotangYuanTi 1" pitchFamily="2" charset="-128"/>
              </a:rPr>
              <a:t>hiểu</a:t>
            </a:r>
            <a:r>
              <a:rPr lang="en-US" sz="5500" b="1" dirty="0">
                <a:ln w="0"/>
                <a:solidFill>
                  <a:srgbClr val="F29091"/>
                </a:solidFill>
                <a:ea typeface="LNTH-LuoLuoNotangYuanTi 1" pitchFamily="2" charset="-128"/>
                <a:cs typeface="LNTH-LuoLuoNotangYuanTi 1" pitchFamily="2" charset="-128"/>
              </a:rPr>
              <a:t> câu </a:t>
            </a:r>
            <a:r>
              <a:rPr lang="en-US" sz="5500" b="1" i="1" dirty="0">
                <a:ln w="0"/>
                <a:solidFill>
                  <a:srgbClr val="0070C0"/>
                </a:solidFill>
                <a:ea typeface="LNTH-LuoLuoNotangYuanTi 1" pitchFamily="2" charset="-128"/>
                <a:cs typeface="LNTH-LuoLuoNotangYuanTi 1" pitchFamily="2" charset="-128"/>
              </a:rPr>
              <a:t>“</a:t>
            </a:r>
            <a:r>
              <a:rPr lang="en-US" sz="5500" b="1" i="1" dirty="0" err="1">
                <a:ln w="0"/>
                <a:solidFill>
                  <a:srgbClr val="0070C0"/>
                </a:solidFill>
                <a:ea typeface="LNTH-LuoLuoNotangYuanTi 1" pitchFamily="2" charset="-128"/>
                <a:cs typeface="LNTH-LuoLuoNotangYuanTi 1" pitchFamily="2" charset="-128"/>
              </a:rPr>
              <a:t>Láng</a:t>
            </a:r>
            <a:r>
              <a:rPr lang="en-US" sz="5500" b="1" i="1" dirty="0">
                <a:ln w="0"/>
                <a:solidFill>
                  <a:srgbClr val="0070C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500" b="1" i="1" dirty="0" err="1">
                <a:ln w="0"/>
                <a:solidFill>
                  <a:srgbClr val="0070C0"/>
                </a:solidFill>
                <a:ea typeface="LNTH-LuoLuoNotangYuanTi 1" pitchFamily="2" charset="-128"/>
                <a:cs typeface="LNTH-LuoLuoNotangYuanTi 1" pitchFamily="2" charset="-128"/>
              </a:rPr>
              <a:t>giềng</a:t>
            </a:r>
            <a:r>
              <a:rPr lang="en-US" sz="5500" b="1" i="1" dirty="0">
                <a:ln w="0"/>
                <a:solidFill>
                  <a:srgbClr val="0070C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500" b="1" i="1" dirty="0" err="1">
                <a:ln w="0"/>
                <a:solidFill>
                  <a:srgbClr val="0070C0"/>
                </a:solidFill>
                <a:ea typeface="LNTH-LuoLuoNotangYuanTi 1" pitchFamily="2" charset="-128"/>
                <a:cs typeface="LNTH-LuoLuoNotangYuanTi 1" pitchFamily="2" charset="-128"/>
              </a:rPr>
              <a:t>tắt</a:t>
            </a:r>
            <a:r>
              <a:rPr lang="en-US" sz="5500" b="1" i="1" dirty="0">
                <a:ln w="0"/>
                <a:solidFill>
                  <a:srgbClr val="0070C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500" b="1" i="1" dirty="0" err="1">
                <a:ln w="0"/>
                <a:solidFill>
                  <a:srgbClr val="0070C0"/>
                </a:solidFill>
                <a:ea typeface="LNTH-LuoLuoNotangYuanTi 1" pitchFamily="2" charset="-128"/>
                <a:cs typeface="LNTH-LuoLuoNotangYuanTi 1" pitchFamily="2" charset="-128"/>
              </a:rPr>
              <a:t>lửa</a:t>
            </a:r>
            <a:r>
              <a:rPr lang="en-US" sz="5500" b="1" i="1" dirty="0">
                <a:ln w="0"/>
                <a:solidFill>
                  <a:srgbClr val="0070C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500" b="1" i="1" dirty="0" err="1">
                <a:ln w="0"/>
                <a:solidFill>
                  <a:srgbClr val="0070C0"/>
                </a:solidFill>
                <a:ea typeface="LNTH-LuoLuoNotangYuanTi 1" pitchFamily="2" charset="-128"/>
                <a:cs typeface="LNTH-LuoLuoNotangYuanTi 1" pitchFamily="2" charset="-128"/>
              </a:rPr>
              <a:t>tối</a:t>
            </a:r>
            <a:r>
              <a:rPr lang="en-US" sz="5500" b="1" i="1" dirty="0">
                <a:ln w="0"/>
                <a:solidFill>
                  <a:srgbClr val="0070C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500" b="1" i="1" dirty="0" err="1">
                <a:ln w="0"/>
                <a:solidFill>
                  <a:srgbClr val="0070C0"/>
                </a:solidFill>
                <a:ea typeface="LNTH-LuoLuoNotangYuanTi 1" pitchFamily="2" charset="-128"/>
                <a:cs typeface="LNTH-LuoLuoNotangYuanTi 1" pitchFamily="2" charset="-128"/>
              </a:rPr>
              <a:t>đèn</a:t>
            </a:r>
            <a:r>
              <a:rPr lang="en-US" sz="5500" b="1" i="1" dirty="0">
                <a:ln w="0"/>
                <a:solidFill>
                  <a:srgbClr val="0070C0"/>
                </a:solidFill>
                <a:ea typeface="LNTH-LuoLuoNotangYuanTi 1" pitchFamily="2" charset="-128"/>
                <a:cs typeface="LNTH-LuoLuoNotangYuanTi 1" pitchFamily="2" charset="-128"/>
              </a:rPr>
              <a:t> có nhau” </a:t>
            </a:r>
            <a:r>
              <a:rPr lang="en-US" sz="5500" b="1" dirty="0">
                <a:ln w="0"/>
                <a:solidFill>
                  <a:srgbClr val="F29091"/>
                </a:solidFill>
                <a:ea typeface="LNTH-LuoLuoNotangYuanTi 1" pitchFamily="2" charset="-128"/>
                <a:cs typeface="LNTH-LuoLuoNotangYuanTi 1" pitchFamily="2" charset="-128"/>
              </a:rPr>
              <a:t>là như thế </a:t>
            </a:r>
            <a:r>
              <a:rPr lang="en-US" sz="5500" b="1" dirty="0" err="1">
                <a:ln w="0"/>
                <a:solidFill>
                  <a:srgbClr val="F29091"/>
                </a:solidFill>
                <a:ea typeface="LNTH-LuoLuoNotangYuanTi 1" pitchFamily="2" charset="-128"/>
                <a:cs typeface="LNTH-LuoLuoNotangYuanTi 1" pitchFamily="2" charset="-128"/>
              </a:rPr>
              <a:t>nào</a:t>
            </a:r>
            <a:r>
              <a:rPr lang="en-US" sz="5500" b="1" dirty="0">
                <a:ln w="0"/>
                <a:solidFill>
                  <a:srgbClr val="F29091"/>
                </a:solidFill>
                <a:ea typeface="LNTH-LuoLuoNotangYuanTi 1" pitchFamily="2" charset="-128"/>
                <a:cs typeface="LNTH-LuoLuoNotangYuanTi 1" pitchFamily="2" charset="-128"/>
              </a:rPr>
              <a:t>?</a:t>
            </a:r>
          </a:p>
        </p:txBody>
      </p:sp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EB532F1-8279-5EA9-F0D3-26505500E0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704" b="63704" l="5625" r="24792">
                        <a14:foregroundMark x1="14792" y1="63704" x2="14792" y2="6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" t="18907" r="72798" b="32879"/>
          <a:stretch/>
        </p:blipFill>
        <p:spPr>
          <a:xfrm rot="20531570">
            <a:off x="195649" y="1086281"/>
            <a:ext cx="1905858" cy="2156792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D2C79330-8120-1B7E-0069-3BB255140B8E}"/>
              </a:ext>
            </a:extLst>
          </p:cNvPr>
          <p:cNvSpPr txBox="1"/>
          <p:nvPr/>
        </p:nvSpPr>
        <p:spPr>
          <a:xfrm>
            <a:off x="2713847" y="3195117"/>
            <a:ext cx="8838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Hàng</a:t>
            </a:r>
            <a:r>
              <a:rPr lang="en-US" sz="36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xóm</a:t>
            </a:r>
            <a:r>
              <a:rPr lang="en-US" sz="36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láng</a:t>
            </a:r>
            <a:r>
              <a:rPr lang="en-US" sz="36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giềng</a:t>
            </a:r>
            <a:r>
              <a:rPr lang="en-US" sz="36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ln w="0"/>
                <a:ea typeface="LNTH-LuoLuoNotangYuanTi 1" pitchFamily="2" charset="-128"/>
                <a:cs typeface="LNTH-LuoLuoNotangYuanTi 1" pitchFamily="2" charset="-128"/>
              </a:rPr>
              <a:t>sớm</a:t>
            </a:r>
            <a:r>
              <a:rPr lang="en-US" sz="36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tối</a:t>
            </a:r>
            <a:r>
              <a:rPr lang="en-US" sz="36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gắn</a:t>
            </a:r>
            <a:r>
              <a:rPr lang="en-US" sz="36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bó</a:t>
            </a:r>
            <a:r>
              <a:rPr lang="en-US" sz="36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với</a:t>
            </a:r>
            <a:r>
              <a:rPr lang="en-US" sz="36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nhau</a:t>
            </a:r>
            <a:r>
              <a:rPr lang="en-US" sz="3600" dirty="0">
                <a:ln w="0"/>
                <a:ea typeface="LNTH-LuoLuoNotangYuanTi 1" pitchFamily="2" charset="-128"/>
                <a:cs typeface="LNTH-LuoLuoNotangYuanTi 1" pitchFamily="2" charset="-128"/>
              </a:rPr>
              <a:t>/ Chi </a:t>
            </a:r>
            <a:r>
              <a:rPr lang="en-US" sz="36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3600" dirty="0">
                <a:ln w="0"/>
                <a:ea typeface="LNTH-LuoLuoNotangYuanTi 1" pitchFamily="2" charset="-128"/>
                <a:cs typeface="LNTH-LuoLuoNotangYuanTi 1" pitchFamily="2" charset="-128"/>
              </a:rPr>
              <a:t> “t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ắt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lửa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tối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đèn</a:t>
            </a:r>
            <a:r>
              <a:rPr lang="vi-VN" sz="3600" dirty="0">
                <a:ln w="0"/>
                <a:ea typeface="LNTH-LuoLuoNotangYuanTi 1" pitchFamily="2" charset="-128"/>
                <a:cs typeface="LNTH-LuoLuoNotangYuanTi 1" pitchFamily="2" charset="-128"/>
              </a:rPr>
              <a:t>”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còn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được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ví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như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những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khó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khăn,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hoạn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nạn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trong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cuộc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sống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,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nói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lên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sự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gắn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bó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giữa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hàng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xóm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láng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giềng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với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nhau trong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những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lúc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khó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khăn,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hoạn</a:t>
            </a:r>
            <a:r>
              <a:rPr lang="vi-VN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nạn</a:t>
            </a:r>
            <a:r>
              <a:rPr lang="en-US" sz="36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7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22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DF8A15D-366E-4B94-E4F1-15844BE1B2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A0F9292-B053-8435-FF5A-56E930ACB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CDCE5A33-C5A7-E0CF-9F2A-8672E0AA9F2F}"/>
              </a:ext>
            </a:extLst>
          </p:cNvPr>
          <p:cNvSpPr/>
          <p:nvPr/>
        </p:nvSpPr>
        <p:spPr>
          <a:xfrm>
            <a:off x="491319" y="1251977"/>
            <a:ext cx="11273279" cy="5421778"/>
          </a:xfrm>
          <a:custGeom>
            <a:avLst/>
            <a:gdLst>
              <a:gd name="connsiteX0" fmla="*/ 0 w 11273279"/>
              <a:gd name="connsiteY0" fmla="*/ 903648 h 5421778"/>
              <a:gd name="connsiteX1" fmla="*/ 903648 w 11273279"/>
              <a:gd name="connsiteY1" fmla="*/ 0 h 5421778"/>
              <a:gd name="connsiteX2" fmla="*/ 1485130 w 11273279"/>
              <a:gd name="connsiteY2" fmla="*/ 0 h 5421778"/>
              <a:gd name="connsiteX3" fmla="*/ 2161271 w 11273279"/>
              <a:gd name="connsiteY3" fmla="*/ 0 h 5421778"/>
              <a:gd name="connsiteX4" fmla="*/ 2553434 w 11273279"/>
              <a:gd name="connsiteY4" fmla="*/ 0 h 5421778"/>
              <a:gd name="connsiteX5" fmla="*/ 3229575 w 11273279"/>
              <a:gd name="connsiteY5" fmla="*/ 0 h 5421778"/>
              <a:gd name="connsiteX6" fmla="*/ 4095037 w 11273279"/>
              <a:gd name="connsiteY6" fmla="*/ 0 h 5421778"/>
              <a:gd name="connsiteX7" fmla="*/ 4771178 w 11273279"/>
              <a:gd name="connsiteY7" fmla="*/ 0 h 5421778"/>
              <a:gd name="connsiteX8" fmla="*/ 5541980 w 11273279"/>
              <a:gd name="connsiteY8" fmla="*/ 0 h 5421778"/>
              <a:gd name="connsiteX9" fmla="*/ 6123461 w 11273279"/>
              <a:gd name="connsiteY9" fmla="*/ 0 h 5421778"/>
              <a:gd name="connsiteX10" fmla="*/ 6894263 w 11273279"/>
              <a:gd name="connsiteY10" fmla="*/ 0 h 5421778"/>
              <a:gd name="connsiteX11" fmla="*/ 7286425 w 11273279"/>
              <a:gd name="connsiteY11" fmla="*/ 0 h 5421778"/>
              <a:gd name="connsiteX12" fmla="*/ 7678587 w 11273279"/>
              <a:gd name="connsiteY12" fmla="*/ 0 h 5421778"/>
              <a:gd name="connsiteX13" fmla="*/ 8449389 w 11273279"/>
              <a:gd name="connsiteY13" fmla="*/ 0 h 5421778"/>
              <a:gd name="connsiteX14" fmla="*/ 9125530 w 11273279"/>
              <a:gd name="connsiteY14" fmla="*/ 0 h 5421778"/>
              <a:gd name="connsiteX15" fmla="*/ 9517693 w 11273279"/>
              <a:gd name="connsiteY15" fmla="*/ 0 h 5421778"/>
              <a:gd name="connsiteX16" fmla="*/ 10369631 w 11273279"/>
              <a:gd name="connsiteY16" fmla="*/ 0 h 5421778"/>
              <a:gd name="connsiteX17" fmla="*/ 11273279 w 11273279"/>
              <a:gd name="connsiteY17" fmla="*/ 903648 h 5421778"/>
              <a:gd name="connsiteX18" fmla="*/ 11273279 w 11273279"/>
              <a:gd name="connsiteY18" fmla="*/ 1397627 h 5421778"/>
              <a:gd name="connsiteX19" fmla="*/ 11273279 w 11273279"/>
              <a:gd name="connsiteY19" fmla="*/ 1927751 h 5421778"/>
              <a:gd name="connsiteX20" fmla="*/ 11273279 w 11273279"/>
              <a:gd name="connsiteY20" fmla="*/ 2566310 h 5421778"/>
              <a:gd name="connsiteX21" fmla="*/ 11273279 w 11273279"/>
              <a:gd name="connsiteY21" fmla="*/ 3204868 h 5421778"/>
              <a:gd name="connsiteX22" fmla="*/ 11273279 w 11273279"/>
              <a:gd name="connsiteY22" fmla="*/ 3807282 h 5421778"/>
              <a:gd name="connsiteX23" fmla="*/ 11273279 w 11273279"/>
              <a:gd name="connsiteY23" fmla="*/ 4518130 h 5421778"/>
              <a:gd name="connsiteX24" fmla="*/ 10369631 w 11273279"/>
              <a:gd name="connsiteY24" fmla="*/ 5421778 h 5421778"/>
              <a:gd name="connsiteX25" fmla="*/ 9693489 w 11273279"/>
              <a:gd name="connsiteY25" fmla="*/ 5421778 h 5421778"/>
              <a:gd name="connsiteX26" fmla="*/ 9112008 w 11273279"/>
              <a:gd name="connsiteY26" fmla="*/ 5421778 h 5421778"/>
              <a:gd name="connsiteX27" fmla="*/ 8246546 w 11273279"/>
              <a:gd name="connsiteY27" fmla="*/ 5421778 h 5421778"/>
              <a:gd name="connsiteX28" fmla="*/ 7570405 w 11273279"/>
              <a:gd name="connsiteY28" fmla="*/ 5421778 h 5421778"/>
              <a:gd name="connsiteX29" fmla="*/ 6799603 w 11273279"/>
              <a:gd name="connsiteY29" fmla="*/ 5421778 h 5421778"/>
              <a:gd name="connsiteX30" fmla="*/ 6312781 w 11273279"/>
              <a:gd name="connsiteY30" fmla="*/ 5421778 h 5421778"/>
              <a:gd name="connsiteX31" fmla="*/ 5541980 w 11273279"/>
              <a:gd name="connsiteY31" fmla="*/ 5421778 h 5421778"/>
              <a:gd name="connsiteX32" fmla="*/ 4676518 w 11273279"/>
              <a:gd name="connsiteY32" fmla="*/ 5421778 h 5421778"/>
              <a:gd name="connsiteX33" fmla="*/ 4189696 w 11273279"/>
              <a:gd name="connsiteY33" fmla="*/ 5421778 h 5421778"/>
              <a:gd name="connsiteX34" fmla="*/ 3608215 w 11273279"/>
              <a:gd name="connsiteY34" fmla="*/ 5421778 h 5421778"/>
              <a:gd name="connsiteX35" fmla="*/ 3121393 w 11273279"/>
              <a:gd name="connsiteY35" fmla="*/ 5421778 h 5421778"/>
              <a:gd name="connsiteX36" fmla="*/ 2445251 w 11273279"/>
              <a:gd name="connsiteY36" fmla="*/ 5421778 h 5421778"/>
              <a:gd name="connsiteX37" fmla="*/ 1579790 w 11273279"/>
              <a:gd name="connsiteY37" fmla="*/ 5421778 h 5421778"/>
              <a:gd name="connsiteX38" fmla="*/ 903648 w 11273279"/>
              <a:gd name="connsiteY38" fmla="*/ 5421778 h 5421778"/>
              <a:gd name="connsiteX39" fmla="*/ 0 w 11273279"/>
              <a:gd name="connsiteY39" fmla="*/ 4518130 h 5421778"/>
              <a:gd name="connsiteX40" fmla="*/ 0 w 11273279"/>
              <a:gd name="connsiteY40" fmla="*/ 3951861 h 5421778"/>
              <a:gd name="connsiteX41" fmla="*/ 0 w 11273279"/>
              <a:gd name="connsiteY41" fmla="*/ 3385592 h 5421778"/>
              <a:gd name="connsiteX42" fmla="*/ 0 w 11273279"/>
              <a:gd name="connsiteY42" fmla="*/ 2819323 h 5421778"/>
              <a:gd name="connsiteX43" fmla="*/ 0 w 11273279"/>
              <a:gd name="connsiteY43" fmla="*/ 2253055 h 5421778"/>
              <a:gd name="connsiteX44" fmla="*/ 0 w 11273279"/>
              <a:gd name="connsiteY44" fmla="*/ 1722931 h 5421778"/>
              <a:gd name="connsiteX45" fmla="*/ 0 w 11273279"/>
              <a:gd name="connsiteY45" fmla="*/ 903648 h 542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273279" h="5421778" fill="none" extrusionOk="0">
                <a:moveTo>
                  <a:pt x="0" y="903648"/>
                </a:moveTo>
                <a:cubicBezTo>
                  <a:pt x="23930" y="466177"/>
                  <a:pt x="408872" y="-91673"/>
                  <a:pt x="903648" y="0"/>
                </a:cubicBezTo>
                <a:cubicBezTo>
                  <a:pt x="1113196" y="6795"/>
                  <a:pt x="1291614" y="21491"/>
                  <a:pt x="1485130" y="0"/>
                </a:cubicBezTo>
                <a:cubicBezTo>
                  <a:pt x="1678646" y="-21491"/>
                  <a:pt x="1865431" y="16188"/>
                  <a:pt x="2161271" y="0"/>
                </a:cubicBezTo>
                <a:cubicBezTo>
                  <a:pt x="2457111" y="-16188"/>
                  <a:pt x="2373771" y="-10844"/>
                  <a:pt x="2553434" y="0"/>
                </a:cubicBezTo>
                <a:cubicBezTo>
                  <a:pt x="2733097" y="10844"/>
                  <a:pt x="2928535" y="4514"/>
                  <a:pt x="3229575" y="0"/>
                </a:cubicBezTo>
                <a:cubicBezTo>
                  <a:pt x="3530615" y="-4514"/>
                  <a:pt x="3885625" y="27990"/>
                  <a:pt x="4095037" y="0"/>
                </a:cubicBezTo>
                <a:cubicBezTo>
                  <a:pt x="4304449" y="-27990"/>
                  <a:pt x="4490763" y="-6472"/>
                  <a:pt x="4771178" y="0"/>
                </a:cubicBezTo>
                <a:cubicBezTo>
                  <a:pt x="5051593" y="6472"/>
                  <a:pt x="5372400" y="-13696"/>
                  <a:pt x="5541980" y="0"/>
                </a:cubicBezTo>
                <a:cubicBezTo>
                  <a:pt x="5711560" y="13696"/>
                  <a:pt x="5921365" y="-25024"/>
                  <a:pt x="6123461" y="0"/>
                </a:cubicBezTo>
                <a:cubicBezTo>
                  <a:pt x="6325557" y="25024"/>
                  <a:pt x="6569425" y="-24898"/>
                  <a:pt x="6894263" y="0"/>
                </a:cubicBezTo>
                <a:cubicBezTo>
                  <a:pt x="7219101" y="24898"/>
                  <a:pt x="7187697" y="5142"/>
                  <a:pt x="7286425" y="0"/>
                </a:cubicBezTo>
                <a:cubicBezTo>
                  <a:pt x="7385153" y="-5142"/>
                  <a:pt x="7581155" y="-5820"/>
                  <a:pt x="7678587" y="0"/>
                </a:cubicBezTo>
                <a:cubicBezTo>
                  <a:pt x="7776019" y="5820"/>
                  <a:pt x="8107858" y="-37784"/>
                  <a:pt x="8449389" y="0"/>
                </a:cubicBezTo>
                <a:cubicBezTo>
                  <a:pt x="8790920" y="37784"/>
                  <a:pt x="8840469" y="28658"/>
                  <a:pt x="9125530" y="0"/>
                </a:cubicBezTo>
                <a:cubicBezTo>
                  <a:pt x="9410591" y="-28658"/>
                  <a:pt x="9420944" y="17227"/>
                  <a:pt x="9517693" y="0"/>
                </a:cubicBezTo>
                <a:cubicBezTo>
                  <a:pt x="9614442" y="-17227"/>
                  <a:pt x="9971237" y="-2907"/>
                  <a:pt x="10369631" y="0"/>
                </a:cubicBezTo>
                <a:cubicBezTo>
                  <a:pt x="10901360" y="-47219"/>
                  <a:pt x="11354966" y="418318"/>
                  <a:pt x="11273279" y="903648"/>
                </a:cubicBezTo>
                <a:cubicBezTo>
                  <a:pt x="11252917" y="1078478"/>
                  <a:pt x="11274975" y="1281698"/>
                  <a:pt x="11273279" y="1397627"/>
                </a:cubicBezTo>
                <a:cubicBezTo>
                  <a:pt x="11271583" y="1513556"/>
                  <a:pt x="11268784" y="1682375"/>
                  <a:pt x="11273279" y="1927751"/>
                </a:cubicBezTo>
                <a:cubicBezTo>
                  <a:pt x="11277774" y="2173127"/>
                  <a:pt x="11286454" y="2257447"/>
                  <a:pt x="11273279" y="2566310"/>
                </a:cubicBezTo>
                <a:cubicBezTo>
                  <a:pt x="11260104" y="2875173"/>
                  <a:pt x="11286748" y="3032323"/>
                  <a:pt x="11273279" y="3204868"/>
                </a:cubicBezTo>
                <a:cubicBezTo>
                  <a:pt x="11259810" y="3377413"/>
                  <a:pt x="11278883" y="3624713"/>
                  <a:pt x="11273279" y="3807282"/>
                </a:cubicBezTo>
                <a:cubicBezTo>
                  <a:pt x="11267675" y="3989851"/>
                  <a:pt x="11303854" y="4266220"/>
                  <a:pt x="11273279" y="4518130"/>
                </a:cubicBezTo>
                <a:cubicBezTo>
                  <a:pt x="11286481" y="4994802"/>
                  <a:pt x="10884463" y="5448421"/>
                  <a:pt x="10369631" y="5421778"/>
                </a:cubicBezTo>
                <a:cubicBezTo>
                  <a:pt x="10234158" y="5406012"/>
                  <a:pt x="9851321" y="5451476"/>
                  <a:pt x="9693489" y="5421778"/>
                </a:cubicBezTo>
                <a:cubicBezTo>
                  <a:pt x="9535657" y="5392080"/>
                  <a:pt x="9387717" y="5396074"/>
                  <a:pt x="9112008" y="5421778"/>
                </a:cubicBezTo>
                <a:cubicBezTo>
                  <a:pt x="8836299" y="5447482"/>
                  <a:pt x="8429206" y="5406910"/>
                  <a:pt x="8246546" y="5421778"/>
                </a:cubicBezTo>
                <a:cubicBezTo>
                  <a:pt x="8063886" y="5436646"/>
                  <a:pt x="7800396" y="5454452"/>
                  <a:pt x="7570405" y="5421778"/>
                </a:cubicBezTo>
                <a:cubicBezTo>
                  <a:pt x="7340414" y="5389104"/>
                  <a:pt x="7143775" y="5458687"/>
                  <a:pt x="6799603" y="5421778"/>
                </a:cubicBezTo>
                <a:cubicBezTo>
                  <a:pt x="6455431" y="5384869"/>
                  <a:pt x="6438936" y="5423846"/>
                  <a:pt x="6312781" y="5421778"/>
                </a:cubicBezTo>
                <a:cubicBezTo>
                  <a:pt x="6186626" y="5419710"/>
                  <a:pt x="5912092" y="5424414"/>
                  <a:pt x="5541980" y="5421778"/>
                </a:cubicBezTo>
                <a:cubicBezTo>
                  <a:pt x="5171868" y="5419142"/>
                  <a:pt x="4948986" y="5448264"/>
                  <a:pt x="4676518" y="5421778"/>
                </a:cubicBezTo>
                <a:cubicBezTo>
                  <a:pt x="4404050" y="5395292"/>
                  <a:pt x="4345066" y="5443862"/>
                  <a:pt x="4189696" y="5421778"/>
                </a:cubicBezTo>
                <a:cubicBezTo>
                  <a:pt x="4034326" y="5399694"/>
                  <a:pt x="3793121" y="5433957"/>
                  <a:pt x="3608215" y="5421778"/>
                </a:cubicBezTo>
                <a:cubicBezTo>
                  <a:pt x="3423309" y="5409599"/>
                  <a:pt x="3241797" y="5398488"/>
                  <a:pt x="3121393" y="5421778"/>
                </a:cubicBezTo>
                <a:cubicBezTo>
                  <a:pt x="3000989" y="5445068"/>
                  <a:pt x="2701364" y="5433706"/>
                  <a:pt x="2445251" y="5421778"/>
                </a:cubicBezTo>
                <a:cubicBezTo>
                  <a:pt x="2189138" y="5409850"/>
                  <a:pt x="1850096" y="5421972"/>
                  <a:pt x="1579790" y="5421778"/>
                </a:cubicBezTo>
                <a:cubicBezTo>
                  <a:pt x="1309484" y="5421584"/>
                  <a:pt x="1118854" y="5438862"/>
                  <a:pt x="903648" y="5421778"/>
                </a:cubicBezTo>
                <a:cubicBezTo>
                  <a:pt x="463727" y="5498491"/>
                  <a:pt x="-37068" y="4963212"/>
                  <a:pt x="0" y="4518130"/>
                </a:cubicBezTo>
                <a:cubicBezTo>
                  <a:pt x="-15038" y="4356334"/>
                  <a:pt x="9661" y="4086756"/>
                  <a:pt x="0" y="3951861"/>
                </a:cubicBezTo>
                <a:cubicBezTo>
                  <a:pt x="-9661" y="3816966"/>
                  <a:pt x="-1865" y="3622596"/>
                  <a:pt x="0" y="3385592"/>
                </a:cubicBezTo>
                <a:cubicBezTo>
                  <a:pt x="1865" y="3148588"/>
                  <a:pt x="-7402" y="3095690"/>
                  <a:pt x="0" y="2819323"/>
                </a:cubicBezTo>
                <a:cubicBezTo>
                  <a:pt x="7402" y="2542956"/>
                  <a:pt x="16125" y="2366363"/>
                  <a:pt x="0" y="2253055"/>
                </a:cubicBezTo>
                <a:cubicBezTo>
                  <a:pt x="-16125" y="2139747"/>
                  <a:pt x="-11736" y="1925100"/>
                  <a:pt x="0" y="1722931"/>
                </a:cubicBezTo>
                <a:cubicBezTo>
                  <a:pt x="11736" y="1520762"/>
                  <a:pt x="30888" y="1212601"/>
                  <a:pt x="0" y="903648"/>
                </a:cubicBezTo>
                <a:close/>
              </a:path>
              <a:path w="11273279" h="5421778" stroke="0" extrusionOk="0">
                <a:moveTo>
                  <a:pt x="0" y="903648"/>
                </a:moveTo>
                <a:cubicBezTo>
                  <a:pt x="114389" y="445767"/>
                  <a:pt x="402184" y="-13783"/>
                  <a:pt x="903648" y="0"/>
                </a:cubicBezTo>
                <a:cubicBezTo>
                  <a:pt x="1139063" y="-402"/>
                  <a:pt x="1152271" y="11513"/>
                  <a:pt x="1390470" y="0"/>
                </a:cubicBezTo>
                <a:cubicBezTo>
                  <a:pt x="1628669" y="-11513"/>
                  <a:pt x="1721372" y="8183"/>
                  <a:pt x="1877292" y="0"/>
                </a:cubicBezTo>
                <a:cubicBezTo>
                  <a:pt x="2033212" y="-8183"/>
                  <a:pt x="2483971" y="-6970"/>
                  <a:pt x="2648093" y="0"/>
                </a:cubicBezTo>
                <a:cubicBezTo>
                  <a:pt x="2812215" y="6970"/>
                  <a:pt x="3270555" y="-35694"/>
                  <a:pt x="3513555" y="0"/>
                </a:cubicBezTo>
                <a:cubicBezTo>
                  <a:pt x="3756555" y="35694"/>
                  <a:pt x="3952732" y="-27557"/>
                  <a:pt x="4189696" y="0"/>
                </a:cubicBezTo>
                <a:cubicBezTo>
                  <a:pt x="4426660" y="27557"/>
                  <a:pt x="4509595" y="24293"/>
                  <a:pt x="4771178" y="0"/>
                </a:cubicBezTo>
                <a:cubicBezTo>
                  <a:pt x="5032761" y="-24293"/>
                  <a:pt x="5011804" y="-10267"/>
                  <a:pt x="5163340" y="0"/>
                </a:cubicBezTo>
                <a:cubicBezTo>
                  <a:pt x="5314876" y="10267"/>
                  <a:pt x="5627976" y="30698"/>
                  <a:pt x="5839482" y="0"/>
                </a:cubicBezTo>
                <a:cubicBezTo>
                  <a:pt x="6050988" y="-30698"/>
                  <a:pt x="6186772" y="-12288"/>
                  <a:pt x="6515624" y="0"/>
                </a:cubicBezTo>
                <a:cubicBezTo>
                  <a:pt x="6844476" y="12288"/>
                  <a:pt x="6803918" y="-20951"/>
                  <a:pt x="7002446" y="0"/>
                </a:cubicBezTo>
                <a:cubicBezTo>
                  <a:pt x="7200974" y="20951"/>
                  <a:pt x="7295040" y="11372"/>
                  <a:pt x="7394608" y="0"/>
                </a:cubicBezTo>
                <a:cubicBezTo>
                  <a:pt x="7494176" y="-11372"/>
                  <a:pt x="7606233" y="-13526"/>
                  <a:pt x="7786770" y="0"/>
                </a:cubicBezTo>
                <a:cubicBezTo>
                  <a:pt x="7967307" y="13526"/>
                  <a:pt x="8438259" y="-34266"/>
                  <a:pt x="8652231" y="0"/>
                </a:cubicBezTo>
                <a:cubicBezTo>
                  <a:pt x="8866203" y="34266"/>
                  <a:pt x="9043775" y="2828"/>
                  <a:pt x="9233713" y="0"/>
                </a:cubicBezTo>
                <a:cubicBezTo>
                  <a:pt x="9423651" y="-2828"/>
                  <a:pt x="9530785" y="-18493"/>
                  <a:pt x="9720535" y="0"/>
                </a:cubicBezTo>
                <a:cubicBezTo>
                  <a:pt x="9910285" y="18493"/>
                  <a:pt x="10218873" y="15902"/>
                  <a:pt x="10369631" y="0"/>
                </a:cubicBezTo>
                <a:cubicBezTo>
                  <a:pt x="10951465" y="26004"/>
                  <a:pt x="11161110" y="381605"/>
                  <a:pt x="11273279" y="903648"/>
                </a:cubicBezTo>
                <a:cubicBezTo>
                  <a:pt x="11277394" y="1150815"/>
                  <a:pt x="11248963" y="1362004"/>
                  <a:pt x="11273279" y="1578351"/>
                </a:cubicBezTo>
                <a:cubicBezTo>
                  <a:pt x="11297595" y="1794698"/>
                  <a:pt x="11298223" y="1963171"/>
                  <a:pt x="11273279" y="2253055"/>
                </a:cubicBezTo>
                <a:cubicBezTo>
                  <a:pt x="11248335" y="2542939"/>
                  <a:pt x="11272037" y="2619116"/>
                  <a:pt x="11273279" y="2783179"/>
                </a:cubicBezTo>
                <a:cubicBezTo>
                  <a:pt x="11274521" y="2947242"/>
                  <a:pt x="11270842" y="3202110"/>
                  <a:pt x="11273279" y="3421737"/>
                </a:cubicBezTo>
                <a:cubicBezTo>
                  <a:pt x="11275716" y="3641364"/>
                  <a:pt x="11281493" y="3681662"/>
                  <a:pt x="11273279" y="3915716"/>
                </a:cubicBezTo>
                <a:cubicBezTo>
                  <a:pt x="11265065" y="4149770"/>
                  <a:pt x="11302876" y="4247775"/>
                  <a:pt x="11273279" y="4518130"/>
                </a:cubicBezTo>
                <a:cubicBezTo>
                  <a:pt x="11311443" y="5001564"/>
                  <a:pt x="10798935" y="5395248"/>
                  <a:pt x="10369631" y="5421778"/>
                </a:cubicBezTo>
                <a:cubicBezTo>
                  <a:pt x="10165859" y="5420803"/>
                  <a:pt x="9930291" y="5448985"/>
                  <a:pt x="9788149" y="5421778"/>
                </a:cubicBezTo>
                <a:cubicBezTo>
                  <a:pt x="9646007" y="5394571"/>
                  <a:pt x="9306687" y="5401384"/>
                  <a:pt x="9017348" y="5421778"/>
                </a:cubicBezTo>
                <a:cubicBezTo>
                  <a:pt x="8728009" y="5442172"/>
                  <a:pt x="8596415" y="5446251"/>
                  <a:pt x="8435866" y="5421778"/>
                </a:cubicBezTo>
                <a:cubicBezTo>
                  <a:pt x="8275317" y="5397305"/>
                  <a:pt x="7856334" y="5413712"/>
                  <a:pt x="7570405" y="5421778"/>
                </a:cubicBezTo>
                <a:cubicBezTo>
                  <a:pt x="7284476" y="5429844"/>
                  <a:pt x="7333690" y="5408120"/>
                  <a:pt x="7178242" y="5421778"/>
                </a:cubicBezTo>
                <a:cubicBezTo>
                  <a:pt x="7022794" y="5435436"/>
                  <a:pt x="6791662" y="5427240"/>
                  <a:pt x="6691420" y="5421778"/>
                </a:cubicBezTo>
                <a:cubicBezTo>
                  <a:pt x="6591178" y="5416316"/>
                  <a:pt x="6306139" y="5438667"/>
                  <a:pt x="6015279" y="5421778"/>
                </a:cubicBezTo>
                <a:cubicBezTo>
                  <a:pt x="5724419" y="5404889"/>
                  <a:pt x="5591167" y="5446698"/>
                  <a:pt x="5433797" y="5421778"/>
                </a:cubicBezTo>
                <a:cubicBezTo>
                  <a:pt x="5276427" y="5396858"/>
                  <a:pt x="5101787" y="5397994"/>
                  <a:pt x="4946975" y="5421778"/>
                </a:cubicBezTo>
                <a:cubicBezTo>
                  <a:pt x="4792163" y="5445562"/>
                  <a:pt x="4256221" y="5418088"/>
                  <a:pt x="4081514" y="5421778"/>
                </a:cubicBezTo>
                <a:cubicBezTo>
                  <a:pt x="3906807" y="5425468"/>
                  <a:pt x="3840723" y="5422276"/>
                  <a:pt x="3689352" y="5421778"/>
                </a:cubicBezTo>
                <a:cubicBezTo>
                  <a:pt x="3537981" y="5421280"/>
                  <a:pt x="3304734" y="5435659"/>
                  <a:pt x="3202530" y="5421778"/>
                </a:cubicBezTo>
                <a:cubicBezTo>
                  <a:pt x="3100326" y="5407897"/>
                  <a:pt x="2897362" y="5425829"/>
                  <a:pt x="2810367" y="5421778"/>
                </a:cubicBezTo>
                <a:cubicBezTo>
                  <a:pt x="2723372" y="5417727"/>
                  <a:pt x="2344711" y="5445699"/>
                  <a:pt x="2039566" y="5421778"/>
                </a:cubicBezTo>
                <a:cubicBezTo>
                  <a:pt x="1734421" y="5397857"/>
                  <a:pt x="1140031" y="5389509"/>
                  <a:pt x="903648" y="5421778"/>
                </a:cubicBezTo>
                <a:cubicBezTo>
                  <a:pt x="308630" y="5461084"/>
                  <a:pt x="8706" y="5063699"/>
                  <a:pt x="0" y="4518130"/>
                </a:cubicBezTo>
                <a:cubicBezTo>
                  <a:pt x="-10544" y="4278246"/>
                  <a:pt x="9749" y="4216374"/>
                  <a:pt x="0" y="3915716"/>
                </a:cubicBezTo>
                <a:cubicBezTo>
                  <a:pt x="-9749" y="3615058"/>
                  <a:pt x="9766" y="3561486"/>
                  <a:pt x="0" y="3349447"/>
                </a:cubicBezTo>
                <a:cubicBezTo>
                  <a:pt x="-9766" y="3137408"/>
                  <a:pt x="-18196" y="2965104"/>
                  <a:pt x="0" y="2747034"/>
                </a:cubicBezTo>
                <a:cubicBezTo>
                  <a:pt x="18196" y="2528964"/>
                  <a:pt x="-6108" y="2284792"/>
                  <a:pt x="0" y="2108475"/>
                </a:cubicBezTo>
                <a:cubicBezTo>
                  <a:pt x="6108" y="1932158"/>
                  <a:pt x="24881" y="1685891"/>
                  <a:pt x="0" y="1578351"/>
                </a:cubicBezTo>
                <a:cubicBezTo>
                  <a:pt x="-24881" y="1470811"/>
                  <a:pt x="-20387" y="1240610"/>
                  <a:pt x="0" y="90364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Hình ảnh 1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4A0120FE-6874-A287-231E-BCC69A7619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93" b="87315" l="39271" r="78021">
                        <a14:foregroundMark x1="51250" y1="13611" x2="51250" y2="13611"/>
                        <a14:foregroundMark x1="39427" y1="32870" x2="39271" y2="32870"/>
                        <a14:foregroundMark x1="76302" y1="14907" x2="76302" y2="14907"/>
                        <a14:foregroundMark x1="74635" y1="12593" x2="74635" y2="12593"/>
                        <a14:foregroundMark x1="78021" y1="15556" x2="78021" y2="15556"/>
                        <a14:foregroundMark x1="76667" y1="12593" x2="76667" y2="1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28" t="4299" r="19236" b="3267"/>
          <a:stretch/>
        </p:blipFill>
        <p:spPr>
          <a:xfrm>
            <a:off x="-509239" y="3390882"/>
            <a:ext cx="3223086" cy="3688324"/>
          </a:xfrm>
          <a:prstGeom prst="rect">
            <a:avLst/>
          </a:prstGeom>
        </p:spPr>
      </p:pic>
      <p:sp>
        <p:nvSpPr>
          <p:cNvPr id="22" name="TextBox 12">
            <a:extLst>
              <a:ext uri="{FF2B5EF4-FFF2-40B4-BE49-F238E27FC236}">
                <a16:creationId xmlns:a16="http://schemas.microsoft.com/office/drawing/2014/main" id="{47C00F80-E2DF-AB0B-FDA1-50AD06F5BDDB}"/>
              </a:ext>
            </a:extLst>
          </p:cNvPr>
          <p:cNvSpPr txBox="1"/>
          <p:nvPr/>
        </p:nvSpPr>
        <p:spPr>
          <a:xfrm>
            <a:off x="1445213" y="1346662"/>
            <a:ext cx="103193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ln w="0"/>
                <a:solidFill>
                  <a:schemeClr val="accent5">
                    <a:lumMod val="75000"/>
                  </a:schemeClr>
                </a:solidFill>
                <a:ea typeface="LNTH-LuoLuoNotangYuanTi 1" pitchFamily="2" charset="-128"/>
                <a:cs typeface="LNTH-LuoLuoNotangYuanTi 1" pitchFamily="2" charset="-128"/>
              </a:rPr>
              <a:t>Bài</a:t>
            </a:r>
            <a:r>
              <a:rPr lang="en-US" sz="7000" b="1" dirty="0">
                <a:ln w="0"/>
                <a:solidFill>
                  <a:schemeClr val="accent5">
                    <a:lumMod val="75000"/>
                  </a:schemeClr>
                </a:solidFill>
                <a:ea typeface="LNTH-LuoLuoNotangYuanTi 1" pitchFamily="2" charset="-128"/>
                <a:cs typeface="LNTH-LuoLuoNotangYuanTi 1" pitchFamily="2" charset="-128"/>
              </a:rPr>
              <a:t> ca dao khuyên </a:t>
            </a:r>
            <a:r>
              <a:rPr lang="en-US" sz="7000" b="1" dirty="0" err="1">
                <a:ln w="0"/>
                <a:solidFill>
                  <a:schemeClr val="accent5">
                    <a:lumMod val="75000"/>
                  </a:schemeClr>
                </a:solidFill>
                <a:ea typeface="LNTH-LuoLuoNotangYuanTi 1" pitchFamily="2" charset="-128"/>
                <a:cs typeface="LNTH-LuoLuoNotangYuanTi 1" pitchFamily="2" charset="-128"/>
              </a:rPr>
              <a:t>chúng</a:t>
            </a:r>
            <a:r>
              <a:rPr lang="en-US" sz="7000" b="1" dirty="0">
                <a:ln w="0"/>
                <a:solidFill>
                  <a:schemeClr val="accent5">
                    <a:lumMod val="75000"/>
                  </a:schemeClr>
                </a:solidFill>
                <a:ea typeface="LNTH-LuoLuoNotangYuanTi 1" pitchFamily="2" charset="-128"/>
                <a:cs typeface="LNTH-LuoLuoNotangYuanTi 1" pitchFamily="2" charset="-128"/>
              </a:rPr>
              <a:t> ta </a:t>
            </a:r>
            <a:r>
              <a:rPr lang="en-US" sz="7000" b="1" dirty="0" err="1">
                <a:ln w="0"/>
                <a:solidFill>
                  <a:schemeClr val="accent5">
                    <a:lumMod val="75000"/>
                  </a:schemeClr>
                </a:solidFill>
                <a:ea typeface="LNTH-LuoLuoNotangYuanTi 1" pitchFamily="2" charset="-128"/>
                <a:cs typeface="LNTH-LuoLuoNotangYuanTi 1" pitchFamily="2" charset="-128"/>
              </a:rPr>
              <a:t>điều</a:t>
            </a:r>
            <a:r>
              <a:rPr lang="en-US" sz="7000" b="1" dirty="0">
                <a:ln w="0"/>
                <a:solidFill>
                  <a:schemeClr val="accent5">
                    <a:lumMod val="75000"/>
                  </a:schemeClr>
                </a:solidFill>
                <a:ea typeface="LNTH-LuoLuoNotangYuanTi 1" pitchFamily="2" charset="-128"/>
                <a:cs typeface="LNTH-LuoLuoNotangYuanTi 1" pitchFamily="2" charset="-128"/>
              </a:rPr>
              <a:t> gì?</a:t>
            </a:r>
          </a:p>
        </p:txBody>
      </p:sp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EB532F1-8279-5EA9-F0D3-26505500E0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704" b="63704" l="5625" r="24792">
                        <a14:foregroundMark x1="14792" y1="63704" x2="14792" y2="6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" t="18907" r="72798" b="32879"/>
          <a:stretch/>
        </p:blipFill>
        <p:spPr>
          <a:xfrm rot="20531570">
            <a:off x="227681" y="1290749"/>
            <a:ext cx="1743254" cy="1972779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D2C79330-8120-1B7E-0069-3BB255140B8E}"/>
              </a:ext>
            </a:extLst>
          </p:cNvPr>
          <p:cNvSpPr txBox="1"/>
          <p:nvPr/>
        </p:nvSpPr>
        <p:spPr>
          <a:xfrm>
            <a:off x="2482303" y="3482828"/>
            <a:ext cx="91694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 err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Hàng</a:t>
            </a:r>
            <a:r>
              <a:rPr lang="en-US" sz="45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4500" dirty="0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xóm láng giềng là những người sống bên cạnh, gần gũi với gia đình ta, vì thế chúng ta cần quan tâm, giúp đỡ họ lúc khó khăn, hoạn nạn. </a:t>
            </a:r>
            <a:endParaRPr lang="en-US" sz="4500" dirty="0">
              <a:ln w="0"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grpSp>
        <p:nvGrpSpPr>
          <p:cNvPr id="12" name="Nhóm 5">
            <a:extLst>
              <a:ext uri="{FF2B5EF4-FFF2-40B4-BE49-F238E27FC236}">
                <a16:creationId xmlns:a16="http://schemas.microsoft.com/office/drawing/2014/main" id="{BFA7A1FA-FC7B-E68D-420D-6ACD934B6F97}"/>
              </a:ext>
            </a:extLst>
          </p:cNvPr>
          <p:cNvGrpSpPr/>
          <p:nvPr/>
        </p:nvGrpSpPr>
        <p:grpSpPr>
          <a:xfrm>
            <a:off x="2470816" y="920764"/>
            <a:ext cx="7250368" cy="900090"/>
            <a:chOff x="2889346" y="804388"/>
            <a:chExt cx="7250368" cy="9000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400F1C-E308-2EFF-85DD-01FF29C807DA}"/>
                </a:ext>
              </a:extLst>
            </p:cNvPr>
            <p:cNvSpPr txBox="1"/>
            <p:nvPr/>
          </p:nvSpPr>
          <p:spPr>
            <a:xfrm>
              <a:off x="2889346" y="842704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8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Trả</a:t>
              </a:r>
              <a:r>
                <a:rPr lang="en-US" sz="8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lời</a:t>
              </a:r>
              <a:r>
                <a:rPr lang="en-US" sz="8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lang="en-US" sz="8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hỏi</a:t>
              </a:r>
              <a:endParaRPr lang="en-US" sz="8000" b="1" dirty="0">
                <a:ln w="254000">
                  <a:solidFill>
                    <a:schemeClr val="bg1"/>
                  </a:solidFill>
                </a:ln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B7239A78-1363-EE8E-A0BE-352D4F501A52}"/>
                </a:ext>
              </a:extLst>
            </p:cNvPr>
            <p:cNvSpPr txBox="1"/>
            <p:nvPr/>
          </p:nvSpPr>
          <p:spPr>
            <a:xfrm>
              <a:off x="2889346" y="804388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8000" b="1" dirty="0" err="1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Trả</a:t>
              </a:r>
              <a:r>
                <a:rPr lang="en-US" sz="8000" b="1" dirty="0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lời</a:t>
              </a:r>
              <a:r>
                <a:rPr lang="en-US" sz="8000" b="1" dirty="0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lang="en-US" sz="8000" b="1" dirty="0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b="1" dirty="0" err="1">
                  <a:ln w="0"/>
                  <a:solidFill>
                    <a:srgbClr val="F2909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hỏi</a:t>
              </a:r>
              <a:endParaRPr lang="en-US" sz="8000" b="1" dirty="0">
                <a:ln w="0"/>
                <a:solidFill>
                  <a:srgbClr val="F29091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81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D8308D0-400C-1FFE-4BD5-48D314A0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52A36953-7F3C-7B4B-7AE2-916ACDDC6985}"/>
              </a:ext>
            </a:extLst>
          </p:cNvPr>
          <p:cNvGrpSpPr/>
          <p:nvPr/>
        </p:nvGrpSpPr>
        <p:grpSpPr>
          <a:xfrm>
            <a:off x="1433014" y="1241947"/>
            <a:ext cx="10058400" cy="6226926"/>
            <a:chOff x="-109182" y="586854"/>
            <a:chExt cx="7751275" cy="4780262"/>
          </a:xfrm>
        </p:grpSpPr>
        <p:pic>
          <p:nvPicPr>
            <p:cNvPr id="5" name="Hình ảnh 4" descr="Ảnh có chứa văn bản, danh thiếp&#10;&#10;Mô tả được tạo tự động">
              <a:extLst>
                <a:ext uri="{FF2B5EF4-FFF2-40B4-BE49-F238E27FC236}">
                  <a16:creationId xmlns:a16="http://schemas.microsoft.com/office/drawing/2014/main" id="{D748EA2D-399B-1EDB-2CE9-87F2F9528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573" r="61094">
                          <a14:foregroundMark x1="5573" y1="25833" x2="5573" y2="25833"/>
                          <a14:foregroundMark x1="6146" y1="26111" x2="6146" y2="26111"/>
                          <a14:foregroundMark x1="7396" y1="22685" x2="7396" y2="22685"/>
                          <a14:foregroundMark x1="8073" y1="22500" x2="15990" y2="22870"/>
                          <a14:foregroundMark x1="59010" y1="30093" x2="58906" y2="48796"/>
                          <a14:foregroundMark x1="59323" y1="23889" x2="60000" y2="38611"/>
                          <a14:foregroundMark x1="60208" y1="61111" x2="60313" y2="70648"/>
                          <a14:foregroundMark x1="22604" y1="79444" x2="26510" y2="78426"/>
                          <a14:foregroundMark x1="32240" y1="79167" x2="37604" y2="78241"/>
                          <a14:foregroundMark x1="37604" y1="78241" x2="37604" y2="78241"/>
                          <a14:foregroundMark x1="48698" y1="78056" x2="52292" y2="78796"/>
                          <a14:foregroundMark x1="61094" y1="73796" x2="60000" y2="78796"/>
                          <a14:foregroundMark x1="30677" y1="22315" x2="31563" y2="22315"/>
                          <a14:foregroundMark x1="33490" y1="22315" x2="35156" y2="23056"/>
                          <a14:foregroundMark x1="30677" y1="22130" x2="32240" y2="21481"/>
                          <a14:foregroundMark x1="33802" y1="21667" x2="35365" y2="2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" t="16183" r="33843" b="14113"/>
            <a:stretch/>
          </p:blipFill>
          <p:spPr>
            <a:xfrm>
              <a:off x="-109182" y="586854"/>
              <a:ext cx="7751275" cy="4780262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C3D9FE9E-3463-3D17-BA1D-28C05391B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37523">
              <a:off x="557410" y="1624084"/>
              <a:ext cx="5711872" cy="30996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62DAC32-9A48-EC12-1136-9D4E57CC843E}"/>
              </a:ext>
            </a:extLst>
          </p:cNvPr>
          <p:cNvGrpSpPr/>
          <p:nvPr/>
        </p:nvGrpSpPr>
        <p:grpSpPr>
          <a:xfrm>
            <a:off x="2107913" y="-243849"/>
            <a:ext cx="8708603" cy="3093154"/>
            <a:chOff x="0" y="62285"/>
            <a:chExt cx="12522208" cy="2555641"/>
          </a:xfrm>
        </p:grpSpPr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D0CD49E2-DBDA-6C4B-1995-E39C954E70D7}"/>
                </a:ext>
              </a:extLst>
            </p:cNvPr>
            <p:cNvSpPr txBox="1"/>
            <p:nvPr/>
          </p:nvSpPr>
          <p:spPr>
            <a:xfrm>
              <a:off x="0" y="62285"/>
              <a:ext cx="12522208" cy="25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5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Chia sẻ </a:t>
              </a:r>
              <a:r>
                <a:rPr lang="en-US" sz="75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cảm</a:t>
              </a:r>
              <a:r>
                <a:rPr lang="en-US" sz="75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75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nhận</a:t>
              </a:r>
              <a:r>
                <a:rPr lang="en-US" sz="75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75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của</a:t>
              </a:r>
              <a:r>
                <a:rPr lang="en-US" sz="75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em </a:t>
              </a:r>
              <a:r>
                <a:rPr lang="en-US" sz="75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sau</a:t>
              </a:r>
              <a:r>
                <a:rPr lang="en-US" sz="75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75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bài</a:t>
              </a:r>
              <a:r>
                <a:rPr lang="en-US" sz="75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75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học</a:t>
              </a:r>
              <a:r>
                <a:rPr lang="en-US" sz="75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:</a:t>
              </a:r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7DF652EC-F36F-70C1-5911-78E1938051EE}"/>
                </a:ext>
              </a:extLst>
            </p:cNvPr>
            <p:cNvSpPr txBox="1"/>
            <p:nvPr/>
          </p:nvSpPr>
          <p:spPr>
            <a:xfrm>
              <a:off x="0" y="62285"/>
              <a:ext cx="12522208" cy="25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DD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i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a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s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ẻ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ả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DD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m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ậ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FEF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ủ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a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FEF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e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m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s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a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FEF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u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DD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bài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DD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7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DD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học</a:t>
              </a:r>
              <a:r>
                <a:rPr lang="en-US" sz="7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DD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:</a:t>
              </a:r>
              <a:endParaRPr lang="en-US" sz="7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1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84D45F1-FEED-825C-08D6-0E950DE71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b="131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C7BC80D2-AE06-393C-1522-87D6C19336E5}"/>
              </a:ext>
            </a:extLst>
          </p:cNvPr>
          <p:cNvSpPr/>
          <p:nvPr/>
        </p:nvSpPr>
        <p:spPr>
          <a:xfrm>
            <a:off x="1096370" y="1147050"/>
            <a:ext cx="10931856" cy="536293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51D79787-B18A-7E49-5818-E9F128605CCC}"/>
              </a:ext>
            </a:extLst>
          </p:cNvPr>
          <p:cNvSpPr txBox="1"/>
          <p:nvPr/>
        </p:nvSpPr>
        <p:spPr>
          <a:xfrm>
            <a:off x="4215070" y="3114773"/>
            <a:ext cx="778896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spc="50" dirty="0">
                <a:ln w="952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VN Da Lat" panose="03060902030302020204" pitchFamily="66" charset="0"/>
              </a:rPr>
              <a:t>QUAN TÂM ĐẾN HÀNG XÓM LÁNG GIỀNG</a:t>
            </a:r>
          </a:p>
        </p:txBody>
      </p:sp>
      <p:pic>
        <p:nvPicPr>
          <p:cNvPr id="3" name="Hình ảnh 2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1926D060-DDC6-003B-F1FB-89AA3C4576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2" b="94220" l="10000" r="90000">
                        <a14:foregroundMark x1="25104" y1="1908" x2="33854" y2="2236"/>
                        <a14:foregroundMark x1="33854" y1="2236" x2="45781" y2="1527"/>
                        <a14:foregroundMark x1="45781" y1="1527" x2="55417" y2="4635"/>
                        <a14:foregroundMark x1="55417" y1="4635" x2="64427" y2="3162"/>
                        <a14:foregroundMark x1="64427" y1="3162" x2="70260" y2="6652"/>
                        <a14:foregroundMark x1="70260" y1="6652" x2="70313" y2="6652"/>
                        <a14:foregroundMark x1="38385" y1="5671" x2="38594" y2="18212"/>
                        <a14:foregroundMark x1="41042" y1="7470" x2="63281" y2="15431"/>
                        <a14:foregroundMark x1="63281" y1="15431" x2="63281" y2="15431"/>
                        <a14:foregroundMark x1="23958" y1="2072" x2="38594" y2="273"/>
                        <a14:foregroundMark x1="38594" y1="273" x2="56875" y2="3599"/>
                        <a14:foregroundMark x1="56875" y1="3599" x2="73073" y2="2072"/>
                        <a14:foregroundMark x1="73073" y1="2072" x2="73542" y2="2072"/>
                        <a14:foregroundMark x1="29635" y1="22356" x2="55729" y2="21210"/>
                        <a14:foregroundMark x1="55729" y1="21210" x2="60469" y2="21810"/>
                        <a14:foregroundMark x1="27396" y1="22356" x2="40417" y2="42257"/>
                        <a14:foregroundMark x1="40417" y1="42257" x2="44479" y2="45692"/>
                        <a14:foregroundMark x1="46927" y1="34133" x2="56094" y2="44057"/>
                        <a14:foregroundMark x1="61198" y1="22192" x2="70885" y2="23173"/>
                        <a14:foregroundMark x1="24688" y1="20011" x2="24219" y2="27535"/>
                        <a14:foregroundMark x1="24219" y1="27535" x2="27396" y2="41003"/>
                        <a14:foregroundMark x1="27396" y1="41003" x2="42969" y2="48637"/>
                        <a14:foregroundMark x1="66354" y1="37895" x2="68229" y2="45856"/>
                        <a14:foregroundMark x1="52448" y1="36696" x2="58750" y2="42857"/>
                        <a14:foregroundMark x1="29635" y1="42694" x2="29271" y2="49073"/>
                        <a14:foregroundMark x1="44271" y1="24755" x2="55521" y2="33315"/>
                        <a14:foregroundMark x1="72240" y1="14395" x2="73177" y2="32334"/>
                        <a14:foregroundMark x1="74531" y1="20611" x2="74323" y2="24373"/>
                        <a14:foregroundMark x1="75469" y1="2672" x2="73542" y2="3272"/>
                        <a14:foregroundMark x1="28333" y1="45474" x2="25104" y2="45093"/>
                        <a14:foregroundMark x1="69583" y1="44275" x2="73021" y2="44656"/>
                        <a14:foregroundMark x1="74115" y1="44656" x2="76406" y2="45093"/>
                        <a14:foregroundMark x1="24896" y1="45474" x2="23750" y2="43893"/>
                        <a14:foregroundMark x1="48073" y1="53053" x2="52656" y2="64995"/>
                        <a14:foregroundMark x1="27187" y1="68157" x2="36302" y2="92530"/>
                        <a14:foregroundMark x1="36302" y1="92530" x2="36510" y2="92803"/>
                        <a14:foregroundMark x1="26823" y1="68375" x2="48646" y2="71810"/>
                        <a14:foregroundMark x1="48646" y1="71810" x2="69010" y2="69956"/>
                        <a14:foregroundMark x1="69010" y1="69956" x2="69010" y2="69956"/>
                        <a14:foregroundMark x1="75677" y1="69357" x2="53125" y2="71210"/>
                        <a14:foregroundMark x1="53125" y1="71210" x2="49792" y2="69738"/>
                        <a14:foregroundMark x1="26042" y1="65758" x2="26615" y2="73937"/>
                        <a14:foregroundMark x1="24167" y1="88277" x2="24896" y2="93621"/>
                        <a14:foregroundMark x1="52292" y1="86041" x2="50729" y2="92257"/>
                        <a14:foregroundMark x1="59479" y1="92039" x2="62135" y2="92039"/>
                        <a14:foregroundMark x1="29479" y1="49836" x2="29844" y2="62159"/>
                        <a14:foregroundMark x1="29844" y1="62159" x2="29844" y2="62159"/>
                        <a14:foregroundMark x1="70729" y1="61778" x2="68438" y2="67775"/>
                        <a14:foregroundMark x1="50365" y1="93021" x2="50365" y2="93021"/>
                        <a14:foregroundMark x1="53438" y1="94220" x2="53438" y2="94220"/>
                        <a14:foregroundMark x1="76250" y1="91821" x2="76250" y2="94220"/>
                        <a14:foregroundMark x1="43542" y1="6270" x2="55521" y2="21210"/>
                        <a14:foregroundMark x1="55521" y1="21210" x2="55521" y2="21210"/>
                        <a14:foregroundMark x1="56250" y1="18811" x2="46406" y2="19411"/>
                        <a14:backgroundMark x1="18229" y1="86041" x2="16927" y2="94602"/>
                        <a14:backgroundMark x1="82292" y1="10033" x2="84010" y2="27154"/>
                        <a14:backgroundMark x1="84010" y1="27154" x2="84219" y2="27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785" y="-28477"/>
            <a:ext cx="7179586" cy="747052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CD411438-310A-60AA-6B2B-8B3C4C06D9B9}"/>
              </a:ext>
            </a:extLst>
          </p:cNvPr>
          <p:cNvGrpSpPr/>
          <p:nvPr/>
        </p:nvGrpSpPr>
        <p:grpSpPr>
          <a:xfrm>
            <a:off x="3376818" y="164307"/>
            <a:ext cx="9465468" cy="1787857"/>
            <a:chOff x="3264691" y="264943"/>
            <a:chExt cx="9465468" cy="1787857"/>
          </a:xfrm>
        </p:grpSpPr>
        <p:sp>
          <p:nvSpPr>
            <p:cNvPr id="36" name="Dải băng: Cong và Hướng Lên 35">
              <a:extLst>
                <a:ext uri="{FF2B5EF4-FFF2-40B4-BE49-F238E27FC236}">
                  <a16:creationId xmlns:a16="http://schemas.microsoft.com/office/drawing/2014/main" id="{850A99C9-D122-D959-EC1F-678142653CF3}"/>
                </a:ext>
              </a:extLst>
            </p:cNvPr>
            <p:cNvSpPr/>
            <p:nvPr/>
          </p:nvSpPr>
          <p:spPr>
            <a:xfrm>
              <a:off x="3802853" y="264943"/>
              <a:ext cx="8389145" cy="1787857"/>
            </a:xfrm>
            <a:custGeom>
              <a:avLst/>
              <a:gdLst>
                <a:gd name="connsiteX0" fmla="*/ 0 w 8389145"/>
                <a:gd name="connsiteY0" fmla="*/ 1787857 h 1787857"/>
                <a:gd name="connsiteX1" fmla="*/ 2357559 w 8389145"/>
                <a:gd name="connsiteY1" fmla="*/ 1415328 h 1787857"/>
                <a:gd name="connsiteX2" fmla="*/ 1308916 w 8389145"/>
                <a:gd name="connsiteY2" fmla="*/ 1102764 h 1787857"/>
                <a:gd name="connsiteX3" fmla="*/ 7080229 w 8389145"/>
                <a:gd name="connsiteY3" fmla="*/ 1102764 h 1787857"/>
                <a:gd name="connsiteX4" fmla="*/ 6031586 w 8389145"/>
                <a:gd name="connsiteY4" fmla="*/ 1415328 h 1787857"/>
                <a:gd name="connsiteX5" fmla="*/ 8389145 w 8389145"/>
                <a:gd name="connsiteY5" fmla="*/ 1787857 h 1787857"/>
                <a:gd name="connsiteX6" fmla="*/ 7340502 w 8389145"/>
                <a:gd name="connsiteY6" fmla="*/ 1143890 h 1787857"/>
                <a:gd name="connsiteX7" fmla="*/ 8389145 w 8389145"/>
                <a:gd name="connsiteY7" fmla="*/ 903243 h 1787857"/>
                <a:gd name="connsiteX8" fmla="*/ 7080229 w 8389145"/>
                <a:gd name="connsiteY8" fmla="*/ 660457 h 1787857"/>
                <a:gd name="connsiteX9" fmla="*/ 7080229 w 8389145"/>
                <a:gd name="connsiteY9" fmla="*/ 218150 h 1787857"/>
                <a:gd name="connsiteX10" fmla="*/ 1308916 w 8389145"/>
                <a:gd name="connsiteY10" fmla="*/ 218150 h 1787857"/>
                <a:gd name="connsiteX11" fmla="*/ 1308916 w 8389145"/>
                <a:gd name="connsiteY11" fmla="*/ 660457 h 1787857"/>
                <a:gd name="connsiteX12" fmla="*/ 0 w 8389145"/>
                <a:gd name="connsiteY12" fmla="*/ 903243 h 1787857"/>
                <a:gd name="connsiteX13" fmla="*/ 1048643 w 8389145"/>
                <a:gd name="connsiteY13" fmla="*/ 1143890 h 1787857"/>
                <a:gd name="connsiteX14" fmla="*/ 0 w 8389145"/>
                <a:gd name="connsiteY14" fmla="*/ 1787857 h 1787857"/>
                <a:gd name="connsiteX0" fmla="*/ 2357559 w 8389145"/>
                <a:gd name="connsiteY0" fmla="*/ 973021 h 1787857"/>
                <a:gd name="connsiteX1" fmla="*/ 2357559 w 8389145"/>
                <a:gd name="connsiteY1" fmla="*/ 1415328 h 1787857"/>
                <a:gd name="connsiteX2" fmla="*/ 1308916 w 8389145"/>
                <a:gd name="connsiteY2" fmla="*/ 1102764 h 1787857"/>
                <a:gd name="connsiteX3" fmla="*/ 7080229 w 8389145"/>
                <a:gd name="connsiteY3" fmla="*/ 1102764 h 1787857"/>
                <a:gd name="connsiteX4" fmla="*/ 6031586 w 8389145"/>
                <a:gd name="connsiteY4" fmla="*/ 1415328 h 1787857"/>
                <a:gd name="connsiteX5" fmla="*/ 6031586 w 8389145"/>
                <a:gd name="connsiteY5" fmla="*/ 973021 h 1787857"/>
                <a:gd name="connsiteX6" fmla="*/ 2357559 w 8389145"/>
                <a:gd name="connsiteY6" fmla="*/ 973021 h 1787857"/>
                <a:gd name="connsiteX0" fmla="*/ 0 w 8389145"/>
                <a:gd name="connsiteY0" fmla="*/ 1787857 h 1787857"/>
                <a:gd name="connsiteX1" fmla="*/ 1048643 w 8389145"/>
                <a:gd name="connsiteY1" fmla="*/ 1143890 h 1787857"/>
                <a:gd name="connsiteX2" fmla="*/ 0 w 8389145"/>
                <a:gd name="connsiteY2" fmla="*/ 903243 h 1787857"/>
                <a:gd name="connsiteX3" fmla="*/ 1308916 w 8389145"/>
                <a:gd name="connsiteY3" fmla="*/ 660457 h 1787857"/>
                <a:gd name="connsiteX4" fmla="*/ 1308916 w 8389145"/>
                <a:gd name="connsiteY4" fmla="*/ 218150 h 1787857"/>
                <a:gd name="connsiteX5" fmla="*/ 7080229 w 8389145"/>
                <a:gd name="connsiteY5" fmla="*/ 218150 h 1787857"/>
                <a:gd name="connsiteX6" fmla="*/ 7080229 w 8389145"/>
                <a:gd name="connsiteY6" fmla="*/ 660457 h 1787857"/>
                <a:gd name="connsiteX7" fmla="*/ 8389145 w 8389145"/>
                <a:gd name="connsiteY7" fmla="*/ 903243 h 1787857"/>
                <a:gd name="connsiteX8" fmla="*/ 7340502 w 8389145"/>
                <a:gd name="connsiteY8" fmla="*/ 1143890 h 1787857"/>
                <a:gd name="connsiteX9" fmla="*/ 8389145 w 8389145"/>
                <a:gd name="connsiteY9" fmla="*/ 1787857 h 1787857"/>
                <a:gd name="connsiteX10" fmla="*/ 6031586 w 8389145"/>
                <a:gd name="connsiteY10" fmla="*/ 1415328 h 1787857"/>
                <a:gd name="connsiteX11" fmla="*/ 7080229 w 8389145"/>
                <a:gd name="connsiteY11" fmla="*/ 1102764 h 1787857"/>
                <a:gd name="connsiteX12" fmla="*/ 1308916 w 8389145"/>
                <a:gd name="connsiteY12" fmla="*/ 1102764 h 1787857"/>
                <a:gd name="connsiteX13" fmla="*/ 2357559 w 8389145"/>
                <a:gd name="connsiteY13" fmla="*/ 1415328 h 1787857"/>
                <a:gd name="connsiteX14" fmla="*/ 0 w 8389145"/>
                <a:gd name="connsiteY14" fmla="*/ 1787857 h 1787857"/>
                <a:gd name="connsiteX15" fmla="*/ 1308916 w 8389145"/>
                <a:gd name="connsiteY15" fmla="*/ 1102764 h 1787857"/>
                <a:gd name="connsiteX16" fmla="*/ 1308916 w 8389145"/>
                <a:gd name="connsiteY16" fmla="*/ 660457 h 1787857"/>
                <a:gd name="connsiteX17" fmla="*/ 7080229 w 8389145"/>
                <a:gd name="connsiteY17" fmla="*/ 660457 h 1787857"/>
                <a:gd name="connsiteX18" fmla="*/ 7080229 w 8389145"/>
                <a:gd name="connsiteY18" fmla="*/ 1102764 h 1787857"/>
                <a:gd name="connsiteX19" fmla="*/ 2357559 w 8389145"/>
                <a:gd name="connsiteY19" fmla="*/ 973021 h 1787857"/>
                <a:gd name="connsiteX20" fmla="*/ 2357559 w 8389145"/>
                <a:gd name="connsiteY20" fmla="*/ 1415328 h 1787857"/>
                <a:gd name="connsiteX21" fmla="*/ 6031586 w 8389145"/>
                <a:gd name="connsiteY21" fmla="*/ 1415328 h 1787857"/>
                <a:gd name="connsiteX22" fmla="*/ 6031586 w 8389145"/>
                <a:gd name="connsiteY22" fmla="*/ 973021 h 178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89145" h="1787857" stroke="0" extrusionOk="0">
                  <a:moveTo>
                    <a:pt x="0" y="1787857"/>
                  </a:moveTo>
                  <a:cubicBezTo>
                    <a:pt x="856975" y="1621385"/>
                    <a:pt x="1519870" y="1514070"/>
                    <a:pt x="2357559" y="1415328"/>
                  </a:cubicBezTo>
                  <a:cubicBezTo>
                    <a:pt x="1852929" y="1362491"/>
                    <a:pt x="1449125" y="1066209"/>
                    <a:pt x="1308916" y="1102764"/>
                  </a:cubicBezTo>
                  <a:cubicBezTo>
                    <a:pt x="2915686" y="904191"/>
                    <a:pt x="5308317" y="889060"/>
                    <a:pt x="7080229" y="1102764"/>
                  </a:cubicBezTo>
                  <a:cubicBezTo>
                    <a:pt x="6963932" y="1171966"/>
                    <a:pt x="6425582" y="1270875"/>
                    <a:pt x="6031586" y="1415328"/>
                  </a:cubicBezTo>
                  <a:cubicBezTo>
                    <a:pt x="6919346" y="1450118"/>
                    <a:pt x="7571597" y="1668851"/>
                    <a:pt x="8389145" y="1787857"/>
                  </a:cubicBezTo>
                  <a:cubicBezTo>
                    <a:pt x="8188162" y="1639524"/>
                    <a:pt x="7682036" y="1432701"/>
                    <a:pt x="7340502" y="1143890"/>
                  </a:cubicBezTo>
                  <a:cubicBezTo>
                    <a:pt x="7715356" y="1126144"/>
                    <a:pt x="7921286" y="955645"/>
                    <a:pt x="8389145" y="903243"/>
                  </a:cubicBezTo>
                  <a:cubicBezTo>
                    <a:pt x="7994446" y="766358"/>
                    <a:pt x="7548857" y="746279"/>
                    <a:pt x="7080229" y="660457"/>
                  </a:cubicBezTo>
                  <a:cubicBezTo>
                    <a:pt x="7067577" y="586022"/>
                    <a:pt x="7075086" y="356882"/>
                    <a:pt x="7080229" y="218150"/>
                  </a:cubicBezTo>
                  <a:cubicBezTo>
                    <a:pt x="5077228" y="-312174"/>
                    <a:pt x="3076593" y="41180"/>
                    <a:pt x="1308916" y="218150"/>
                  </a:cubicBezTo>
                  <a:cubicBezTo>
                    <a:pt x="1340707" y="283081"/>
                    <a:pt x="1304333" y="519153"/>
                    <a:pt x="1308916" y="660457"/>
                  </a:cubicBezTo>
                  <a:cubicBezTo>
                    <a:pt x="893208" y="730053"/>
                    <a:pt x="464799" y="807364"/>
                    <a:pt x="0" y="903243"/>
                  </a:cubicBezTo>
                  <a:cubicBezTo>
                    <a:pt x="478225" y="933405"/>
                    <a:pt x="505234" y="1115155"/>
                    <a:pt x="1048643" y="1143890"/>
                  </a:cubicBezTo>
                  <a:cubicBezTo>
                    <a:pt x="853277" y="1160099"/>
                    <a:pt x="247462" y="1741697"/>
                    <a:pt x="0" y="1787857"/>
                  </a:cubicBezTo>
                  <a:close/>
                </a:path>
                <a:path w="8389145" h="1787857" fill="darkenLess" stroke="0" extrusionOk="0">
                  <a:moveTo>
                    <a:pt x="2357559" y="973021"/>
                  </a:moveTo>
                  <a:cubicBezTo>
                    <a:pt x="2384570" y="1068142"/>
                    <a:pt x="2381899" y="1276556"/>
                    <a:pt x="2357559" y="1415328"/>
                  </a:cubicBezTo>
                  <a:cubicBezTo>
                    <a:pt x="1945635" y="1279139"/>
                    <a:pt x="1842269" y="1169916"/>
                    <a:pt x="1308916" y="1102764"/>
                  </a:cubicBezTo>
                  <a:cubicBezTo>
                    <a:pt x="3449220" y="807373"/>
                    <a:pt x="5158329" y="784139"/>
                    <a:pt x="7080229" y="1102764"/>
                  </a:cubicBezTo>
                  <a:cubicBezTo>
                    <a:pt x="6590139" y="1219365"/>
                    <a:pt x="6441716" y="1255175"/>
                    <a:pt x="6031586" y="1415328"/>
                  </a:cubicBezTo>
                  <a:cubicBezTo>
                    <a:pt x="6033284" y="1327517"/>
                    <a:pt x="5997161" y="1174213"/>
                    <a:pt x="6031586" y="973021"/>
                  </a:cubicBezTo>
                  <a:cubicBezTo>
                    <a:pt x="4589889" y="821545"/>
                    <a:pt x="3514700" y="855922"/>
                    <a:pt x="2357559" y="973021"/>
                  </a:cubicBezTo>
                  <a:close/>
                </a:path>
                <a:path w="8389145" h="1787857" fill="none" extrusionOk="0">
                  <a:moveTo>
                    <a:pt x="0" y="1787857"/>
                  </a:moveTo>
                  <a:cubicBezTo>
                    <a:pt x="387176" y="1531236"/>
                    <a:pt x="815666" y="1356958"/>
                    <a:pt x="1048643" y="1143890"/>
                  </a:cubicBezTo>
                  <a:cubicBezTo>
                    <a:pt x="855798" y="1093150"/>
                    <a:pt x="274396" y="985993"/>
                    <a:pt x="0" y="903243"/>
                  </a:cubicBezTo>
                  <a:cubicBezTo>
                    <a:pt x="407116" y="800502"/>
                    <a:pt x="878278" y="733780"/>
                    <a:pt x="1308916" y="660457"/>
                  </a:cubicBezTo>
                  <a:cubicBezTo>
                    <a:pt x="1300038" y="527258"/>
                    <a:pt x="1333490" y="434005"/>
                    <a:pt x="1308916" y="218150"/>
                  </a:cubicBezTo>
                  <a:cubicBezTo>
                    <a:pt x="2914754" y="-186169"/>
                    <a:pt x="5098807" y="22627"/>
                    <a:pt x="7080229" y="218150"/>
                  </a:cubicBezTo>
                  <a:cubicBezTo>
                    <a:pt x="7110990" y="358019"/>
                    <a:pt x="7100062" y="521917"/>
                    <a:pt x="7080229" y="660457"/>
                  </a:cubicBezTo>
                  <a:cubicBezTo>
                    <a:pt x="7501593" y="675312"/>
                    <a:pt x="7975278" y="766750"/>
                    <a:pt x="8389145" y="903243"/>
                  </a:cubicBezTo>
                  <a:cubicBezTo>
                    <a:pt x="7997174" y="965658"/>
                    <a:pt x="7663398" y="1002543"/>
                    <a:pt x="7340502" y="1143890"/>
                  </a:cubicBezTo>
                  <a:cubicBezTo>
                    <a:pt x="7815071" y="1460440"/>
                    <a:pt x="7961532" y="1511811"/>
                    <a:pt x="8389145" y="1787857"/>
                  </a:cubicBezTo>
                  <a:cubicBezTo>
                    <a:pt x="7635392" y="1510208"/>
                    <a:pt x="6852101" y="1600640"/>
                    <a:pt x="6031586" y="1415328"/>
                  </a:cubicBezTo>
                  <a:cubicBezTo>
                    <a:pt x="6186875" y="1437923"/>
                    <a:pt x="6607256" y="1223617"/>
                    <a:pt x="7080229" y="1102764"/>
                  </a:cubicBezTo>
                  <a:cubicBezTo>
                    <a:pt x="5053883" y="1159196"/>
                    <a:pt x="3040390" y="800609"/>
                    <a:pt x="1308916" y="1102764"/>
                  </a:cubicBezTo>
                  <a:cubicBezTo>
                    <a:pt x="1689278" y="1241786"/>
                    <a:pt x="2173496" y="1316887"/>
                    <a:pt x="2357559" y="1415328"/>
                  </a:cubicBezTo>
                  <a:cubicBezTo>
                    <a:pt x="1574822" y="1454173"/>
                    <a:pt x="685720" y="1608780"/>
                    <a:pt x="0" y="1787857"/>
                  </a:cubicBezTo>
                  <a:close/>
                  <a:moveTo>
                    <a:pt x="1308916" y="1102764"/>
                  </a:moveTo>
                  <a:cubicBezTo>
                    <a:pt x="1315210" y="1001018"/>
                    <a:pt x="1288025" y="733520"/>
                    <a:pt x="1308916" y="660457"/>
                  </a:cubicBezTo>
                  <a:moveTo>
                    <a:pt x="7080229" y="660457"/>
                  </a:moveTo>
                  <a:cubicBezTo>
                    <a:pt x="7086296" y="749970"/>
                    <a:pt x="7041767" y="1037227"/>
                    <a:pt x="7080229" y="1102764"/>
                  </a:cubicBezTo>
                  <a:moveTo>
                    <a:pt x="2357559" y="973021"/>
                  </a:moveTo>
                  <a:cubicBezTo>
                    <a:pt x="2374199" y="1026483"/>
                    <a:pt x="2373587" y="1234174"/>
                    <a:pt x="2357559" y="1415328"/>
                  </a:cubicBezTo>
                  <a:moveTo>
                    <a:pt x="6031586" y="1415328"/>
                  </a:moveTo>
                  <a:cubicBezTo>
                    <a:pt x="6005691" y="1261906"/>
                    <a:pt x="6046384" y="1126685"/>
                    <a:pt x="6031586" y="973021"/>
                  </a:cubicBezTo>
                </a:path>
                <a:path w="8389145" h="1787857" fill="none" stroke="0" extrusionOk="0">
                  <a:moveTo>
                    <a:pt x="0" y="1787857"/>
                  </a:moveTo>
                  <a:cubicBezTo>
                    <a:pt x="347599" y="1465797"/>
                    <a:pt x="836151" y="1174993"/>
                    <a:pt x="1048643" y="1143890"/>
                  </a:cubicBezTo>
                  <a:cubicBezTo>
                    <a:pt x="845103" y="1193671"/>
                    <a:pt x="416812" y="946378"/>
                    <a:pt x="0" y="903243"/>
                  </a:cubicBezTo>
                  <a:cubicBezTo>
                    <a:pt x="474569" y="744630"/>
                    <a:pt x="876505" y="758780"/>
                    <a:pt x="1308916" y="660457"/>
                  </a:cubicBezTo>
                  <a:cubicBezTo>
                    <a:pt x="1322975" y="444892"/>
                    <a:pt x="1285096" y="301474"/>
                    <a:pt x="1308916" y="218150"/>
                  </a:cubicBezTo>
                  <a:cubicBezTo>
                    <a:pt x="3364886" y="70481"/>
                    <a:pt x="5042197" y="228172"/>
                    <a:pt x="7080229" y="218150"/>
                  </a:cubicBezTo>
                  <a:cubicBezTo>
                    <a:pt x="7072581" y="401490"/>
                    <a:pt x="7075975" y="463143"/>
                    <a:pt x="7080229" y="660457"/>
                  </a:cubicBezTo>
                  <a:cubicBezTo>
                    <a:pt x="7486893" y="699411"/>
                    <a:pt x="7940536" y="800488"/>
                    <a:pt x="8389145" y="903243"/>
                  </a:cubicBezTo>
                  <a:cubicBezTo>
                    <a:pt x="7957830" y="937096"/>
                    <a:pt x="7703092" y="1037983"/>
                    <a:pt x="7340502" y="1143890"/>
                  </a:cubicBezTo>
                  <a:cubicBezTo>
                    <a:pt x="7837901" y="1501922"/>
                    <a:pt x="7852314" y="1539839"/>
                    <a:pt x="8389145" y="1787857"/>
                  </a:cubicBezTo>
                  <a:cubicBezTo>
                    <a:pt x="7616854" y="1602004"/>
                    <a:pt x="6803044" y="1536510"/>
                    <a:pt x="6031586" y="1415328"/>
                  </a:cubicBezTo>
                  <a:cubicBezTo>
                    <a:pt x="6434465" y="1376648"/>
                    <a:pt x="6931596" y="1083643"/>
                    <a:pt x="7080229" y="1102764"/>
                  </a:cubicBezTo>
                  <a:cubicBezTo>
                    <a:pt x="5139399" y="1067673"/>
                    <a:pt x="3123220" y="640776"/>
                    <a:pt x="1308916" y="1102764"/>
                  </a:cubicBezTo>
                  <a:cubicBezTo>
                    <a:pt x="1516241" y="1262415"/>
                    <a:pt x="1971447" y="1305939"/>
                    <a:pt x="2357559" y="1415328"/>
                  </a:cubicBezTo>
                  <a:cubicBezTo>
                    <a:pt x="1565527" y="1515472"/>
                    <a:pt x="814505" y="1589341"/>
                    <a:pt x="0" y="1787857"/>
                  </a:cubicBezTo>
                  <a:close/>
                  <a:moveTo>
                    <a:pt x="1308916" y="1102764"/>
                  </a:moveTo>
                  <a:cubicBezTo>
                    <a:pt x="1336864" y="908709"/>
                    <a:pt x="1318937" y="804712"/>
                    <a:pt x="1308916" y="660457"/>
                  </a:cubicBezTo>
                  <a:moveTo>
                    <a:pt x="7080229" y="660457"/>
                  </a:moveTo>
                  <a:cubicBezTo>
                    <a:pt x="7078896" y="747844"/>
                    <a:pt x="7067978" y="989249"/>
                    <a:pt x="7080229" y="1102764"/>
                  </a:cubicBezTo>
                  <a:moveTo>
                    <a:pt x="2357559" y="973021"/>
                  </a:moveTo>
                  <a:cubicBezTo>
                    <a:pt x="2350448" y="1050109"/>
                    <a:pt x="2365311" y="1366128"/>
                    <a:pt x="2357559" y="1415328"/>
                  </a:cubicBezTo>
                  <a:moveTo>
                    <a:pt x="6031586" y="1415328"/>
                  </a:moveTo>
                  <a:cubicBezTo>
                    <a:pt x="6029297" y="1253337"/>
                    <a:pt x="6050988" y="1104700"/>
                    <a:pt x="6031586" y="973021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40261800">
                    <a:prstGeom prst="ellipseRibbon2">
                      <a:avLst>
                        <a:gd name="adj1" fmla="val 50521"/>
                        <a:gd name="adj2" fmla="val 68795"/>
                        <a:gd name="adj3" fmla="val 125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F156B65-40E7-FC82-8161-814CDD51620E}"/>
                </a:ext>
              </a:extLst>
            </p:cNvPr>
            <p:cNvSpPr txBox="1"/>
            <p:nvPr/>
          </p:nvSpPr>
          <p:spPr>
            <a:xfrm>
              <a:off x="3264691" y="883241"/>
              <a:ext cx="9465468" cy="938719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>
                  <a:gd name="adj" fmla="val 10536901"/>
                </a:avLst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5000" b="1" dirty="0" err="1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Tạm</a:t>
              </a:r>
              <a:r>
                <a:rPr lang="en-US" altLang="zh-CN" sz="5000" b="1" dirty="0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5000" b="1" dirty="0" err="1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biệt</a:t>
              </a:r>
              <a:r>
                <a:rPr lang="en-US" altLang="zh-CN" sz="5000" b="1" dirty="0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5000" b="1" dirty="0" err="1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và</a:t>
              </a:r>
              <a:r>
                <a:rPr lang="en-US" altLang="zh-CN" sz="5000" b="1" dirty="0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5000" b="1" dirty="0" err="1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hẹn</a:t>
              </a:r>
              <a:r>
                <a:rPr lang="en-US" altLang="zh-CN" sz="5000" b="1" dirty="0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5000" b="1" dirty="0" err="1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gặp</a:t>
              </a:r>
              <a:r>
                <a:rPr lang="en-US" altLang="zh-CN" sz="5000" b="1" dirty="0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5000" b="1" dirty="0" err="1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lại</a:t>
              </a:r>
              <a:endParaRPr lang="en-US" altLang="zh-CN" sz="50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TextBox 10">
            <a:extLst>
              <a:ext uri="{FF2B5EF4-FFF2-40B4-BE49-F238E27FC236}">
                <a16:creationId xmlns:a16="http://schemas.microsoft.com/office/drawing/2014/main" id="{5D73B3F6-D632-E626-E8C6-B9872C304087}"/>
              </a:ext>
            </a:extLst>
          </p:cNvPr>
          <p:cNvSpPr txBox="1"/>
          <p:nvPr/>
        </p:nvSpPr>
        <p:spPr>
          <a:xfrm>
            <a:off x="6014111" y="1053124"/>
            <a:ext cx="3908524" cy="140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 err="1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Đạo</a:t>
            </a:r>
            <a:r>
              <a:rPr lang="en-US" sz="70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 </a:t>
            </a:r>
            <a:r>
              <a:rPr lang="en-US" sz="7000" b="1" dirty="0" err="1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Đức</a:t>
            </a:r>
            <a:endParaRPr lang="en-US" sz="7000" b="1" dirty="0">
              <a:ln w="2857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DA4C60D-B1B1-AF5A-C877-4B8237541F10}"/>
              </a:ext>
            </a:extLst>
          </p:cNvPr>
          <p:cNvSpPr txBox="1"/>
          <p:nvPr/>
        </p:nvSpPr>
        <p:spPr>
          <a:xfrm>
            <a:off x="5147491" y="2373377"/>
            <a:ext cx="60865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0"/>
                <a:solidFill>
                  <a:schemeClr val="accent4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Bài</a:t>
            </a:r>
            <a:r>
              <a:rPr lang="en-US" sz="5000" b="1" dirty="0">
                <a:ln w="0"/>
                <a:solidFill>
                  <a:schemeClr val="accent4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 7 ( 3 </a:t>
            </a:r>
            <a:r>
              <a:rPr lang="en-US" sz="5000" b="1" dirty="0" err="1">
                <a:ln w="0"/>
                <a:solidFill>
                  <a:schemeClr val="accent4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5000" b="1" dirty="0">
                <a:ln w="0"/>
                <a:solidFill>
                  <a:schemeClr val="accent4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 ) – </a:t>
            </a:r>
            <a:r>
              <a:rPr lang="en-US" sz="5000" b="1" err="1">
                <a:ln w="0"/>
                <a:solidFill>
                  <a:schemeClr val="accent4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5000" b="1">
                <a:ln w="0"/>
                <a:solidFill>
                  <a:schemeClr val="accent4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 3</a:t>
            </a:r>
            <a:endParaRPr lang="en-US" sz="5000" b="1" dirty="0">
              <a:ln w="0"/>
              <a:solidFill>
                <a:schemeClr val="accent4">
                  <a:lumMod val="50000"/>
                </a:schemeClr>
              </a:solidFill>
              <a:latin typeface="LNTH-Dinomiko" panose="02000500000000000000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BB768E-DE1E-2A25-DA02-E5FF1A42B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91465" y="-790668"/>
            <a:ext cx="609600" cy="62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44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2D1D0A-7140-354C-5829-A81205AB56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3DFE51A2-EDB0-6495-F15F-3F645F1244E4}"/>
                </a:ext>
              </a:extLst>
            </p:cNvPr>
            <p:cNvSpPr txBox="1"/>
            <p:nvPr/>
          </p:nvSpPr>
          <p:spPr>
            <a:xfrm>
              <a:off x="5436010" y="2967335"/>
              <a:ext cx="13199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6A5F2E81-4CF6-EBBC-6A17-D12572CEC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4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5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860862">
            <a:off x="-312443" y="3180891"/>
            <a:ext cx="12816888" cy="6637050"/>
            <a:chOff x="2876479" y="2773788"/>
            <a:chExt cx="6688426" cy="2945881"/>
          </a:xfrm>
        </p:grpSpPr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500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5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5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5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5681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BFC917E-7497-2A9A-9DD8-9DDD6B647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6640D0A5-66F0-0BED-D4C6-034C83F53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13" y="1436826"/>
            <a:ext cx="8665884" cy="7221571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22E6607-592E-7838-3828-B6B8DE11148F}"/>
              </a:ext>
            </a:extLst>
          </p:cNvPr>
          <p:cNvGrpSpPr/>
          <p:nvPr/>
        </p:nvGrpSpPr>
        <p:grpSpPr>
          <a:xfrm>
            <a:off x="-948906" y="1"/>
            <a:ext cx="9417936" cy="6093976"/>
            <a:chOff x="-1235509" y="0"/>
            <a:chExt cx="9417936" cy="6093976"/>
          </a:xfrm>
        </p:grpSpPr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F5D3EFFB-DDF9-23C1-5D8E-7D50E300FE93}"/>
                </a:ext>
              </a:extLst>
            </p:cNvPr>
            <p:cNvSpPr txBox="1"/>
            <p:nvPr/>
          </p:nvSpPr>
          <p:spPr>
            <a:xfrm>
              <a:off x="-1235509" y="0"/>
              <a:ext cx="9417936" cy="609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ĐỒNG TÌNH</a:t>
              </a:r>
            </a:p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HAY </a:t>
              </a:r>
            </a:p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KHÔNG ĐỒNG TÌNH</a:t>
              </a:r>
            </a:p>
          </p:txBody>
        </p:sp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2092FB6E-2BBE-34C3-4C61-D864C5F6EE1F}"/>
                </a:ext>
              </a:extLst>
            </p:cNvPr>
            <p:cNvSpPr txBox="1"/>
            <p:nvPr/>
          </p:nvSpPr>
          <p:spPr>
            <a:xfrm>
              <a:off x="-1235509" y="0"/>
              <a:ext cx="9417936" cy="609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ĐỒNG TÌNH</a:t>
              </a:r>
            </a:p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HAY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292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KHÔNG DỒNG TÌNH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95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944DB8A-C8B9-39C6-A5B0-747E0D643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1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FDD7921-497E-2501-0D97-9BF5D16253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079" b="79184" l="10432" r="59866">
                        <a14:foregroundMark x1="16094" y1="45370" x2="19010" y2="49537"/>
                        <a14:foregroundMark x1="33229" y1="50185" x2="39271" y2="60093"/>
                        <a14:foregroundMark x1="32708" y1="42778" x2="32708" y2="42778"/>
                        <a14:foregroundMark x1="32917" y1="42593" x2="34375" y2="43796"/>
                        <a14:foregroundMark x1="13333" y1="35463" x2="14427" y2="36852"/>
                        <a14:foregroundMark x1="16250" y1="37037" x2="16354" y2="38796"/>
                        <a14:foregroundMark x1="24635" y1="38611" x2="23750" y2="40185"/>
                        <a14:foregroundMark x1="31354" y1="46204" x2="29792" y2="48519"/>
                        <a14:foregroundMark x1="50938" y1="40370" x2="52188" y2="39167"/>
                        <a14:foregroundMark x1="56406" y1="37222" x2="56979" y2="36204"/>
                        <a14:foregroundMark x1="54167" y1="36574" x2="54063" y2="38426"/>
                        <a14:foregroundMark x1="47448" y1="37593" x2="48021" y2="38796"/>
                        <a14:foregroundMark x1="40208" y1="39815" x2="40052" y2="42222"/>
                        <a14:foregroundMark x1="30208" y1="40185" x2="30781" y2="41944"/>
                        <a14:foregroundMark x1="19583" y1="42778" x2="20729" y2="45741"/>
                        <a14:foregroundMark x1="21250" y1="50741" x2="20469" y2="57315"/>
                        <a14:foregroundMark x1="16927" y1="38426" x2="17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" t="21691" r="33955" b="14428"/>
          <a:stretch/>
        </p:blipFill>
        <p:spPr>
          <a:xfrm>
            <a:off x="5186152" y="3616657"/>
            <a:ext cx="6078484" cy="353477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07C5840-46EB-811D-625D-7784DF4785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56" b="91019" l="2552" r="38802">
                        <a14:foregroundMark x1="9010" y1="73056" x2="9479" y2="73889"/>
                        <a14:foregroundMark x1="3125" y1="80741" x2="3750" y2="81019"/>
                        <a14:foregroundMark x1="2969" y1="77685" x2="2969" y2="77685"/>
                        <a14:foregroundMark x1="3438" y1="83796" x2="2552" y2="8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256" t="20261" r="56726" b="1055"/>
          <a:stretch/>
        </p:blipFill>
        <p:spPr>
          <a:xfrm>
            <a:off x="-784130" y="2292825"/>
            <a:ext cx="6210124" cy="5022376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3EB475D9-7FBD-6293-AD78-886B4A1A5B73}"/>
              </a:ext>
            </a:extLst>
          </p:cNvPr>
          <p:cNvGrpSpPr/>
          <p:nvPr/>
        </p:nvGrpSpPr>
        <p:grpSpPr>
          <a:xfrm>
            <a:off x="685887" y="316305"/>
            <a:ext cx="11115588" cy="1812746"/>
            <a:chOff x="685887" y="316305"/>
            <a:chExt cx="11115588" cy="1812746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7645320E-F8CA-9424-0FCD-713DB828CF89}"/>
                </a:ext>
              </a:extLst>
            </p:cNvPr>
            <p:cNvSpPr/>
            <p:nvPr/>
          </p:nvSpPr>
          <p:spPr>
            <a:xfrm>
              <a:off x="685887" y="316305"/>
              <a:ext cx="11115588" cy="1812746"/>
            </a:xfrm>
            <a:custGeom>
              <a:avLst/>
              <a:gdLst>
                <a:gd name="connsiteX0" fmla="*/ 0 w 11115588"/>
                <a:gd name="connsiteY0" fmla="*/ 302130 h 1812746"/>
                <a:gd name="connsiteX1" fmla="*/ 302130 w 11115588"/>
                <a:gd name="connsiteY1" fmla="*/ 0 h 1812746"/>
                <a:gd name="connsiteX2" fmla="*/ 853975 w 11115588"/>
                <a:gd name="connsiteY2" fmla="*/ 0 h 1812746"/>
                <a:gd name="connsiteX3" fmla="*/ 1195593 w 11115588"/>
                <a:gd name="connsiteY3" fmla="*/ 0 h 1812746"/>
                <a:gd name="connsiteX4" fmla="*/ 1642324 w 11115588"/>
                <a:gd name="connsiteY4" fmla="*/ 0 h 1812746"/>
                <a:gd name="connsiteX5" fmla="*/ 2299282 w 11115588"/>
                <a:gd name="connsiteY5" fmla="*/ 0 h 1812746"/>
                <a:gd name="connsiteX6" fmla="*/ 2640900 w 11115588"/>
                <a:gd name="connsiteY6" fmla="*/ 0 h 1812746"/>
                <a:gd name="connsiteX7" fmla="*/ 3297858 w 11115588"/>
                <a:gd name="connsiteY7" fmla="*/ 0 h 1812746"/>
                <a:gd name="connsiteX8" fmla="*/ 4165043 w 11115588"/>
                <a:gd name="connsiteY8" fmla="*/ 0 h 1812746"/>
                <a:gd name="connsiteX9" fmla="*/ 4822001 w 11115588"/>
                <a:gd name="connsiteY9" fmla="*/ 0 h 1812746"/>
                <a:gd name="connsiteX10" fmla="*/ 5584072 w 11115588"/>
                <a:gd name="connsiteY10" fmla="*/ 0 h 1812746"/>
                <a:gd name="connsiteX11" fmla="*/ 6135917 w 11115588"/>
                <a:gd name="connsiteY11" fmla="*/ 0 h 1812746"/>
                <a:gd name="connsiteX12" fmla="*/ 6897988 w 11115588"/>
                <a:gd name="connsiteY12" fmla="*/ 0 h 1812746"/>
                <a:gd name="connsiteX13" fmla="*/ 7239606 w 11115588"/>
                <a:gd name="connsiteY13" fmla="*/ 0 h 1812746"/>
                <a:gd name="connsiteX14" fmla="*/ 7581225 w 11115588"/>
                <a:gd name="connsiteY14" fmla="*/ 0 h 1812746"/>
                <a:gd name="connsiteX15" fmla="*/ 8343296 w 11115588"/>
                <a:gd name="connsiteY15" fmla="*/ 0 h 1812746"/>
                <a:gd name="connsiteX16" fmla="*/ 9000254 w 11115588"/>
                <a:gd name="connsiteY16" fmla="*/ 0 h 1812746"/>
                <a:gd name="connsiteX17" fmla="*/ 9341872 w 11115588"/>
                <a:gd name="connsiteY17" fmla="*/ 0 h 1812746"/>
                <a:gd name="connsiteX18" fmla="*/ 10103943 w 11115588"/>
                <a:gd name="connsiteY18" fmla="*/ 0 h 1812746"/>
                <a:gd name="connsiteX19" fmla="*/ 10813458 w 11115588"/>
                <a:gd name="connsiteY19" fmla="*/ 0 h 1812746"/>
                <a:gd name="connsiteX20" fmla="*/ 11115588 w 11115588"/>
                <a:gd name="connsiteY20" fmla="*/ 302130 h 1812746"/>
                <a:gd name="connsiteX21" fmla="*/ 11115588 w 11115588"/>
                <a:gd name="connsiteY21" fmla="*/ 894288 h 1812746"/>
                <a:gd name="connsiteX22" fmla="*/ 11115588 w 11115588"/>
                <a:gd name="connsiteY22" fmla="*/ 1510616 h 1812746"/>
                <a:gd name="connsiteX23" fmla="*/ 10813458 w 11115588"/>
                <a:gd name="connsiteY23" fmla="*/ 1812746 h 1812746"/>
                <a:gd name="connsiteX24" fmla="*/ 10471840 w 11115588"/>
                <a:gd name="connsiteY24" fmla="*/ 1812746 h 1812746"/>
                <a:gd name="connsiteX25" fmla="*/ 9814882 w 11115588"/>
                <a:gd name="connsiteY25" fmla="*/ 1812746 h 1812746"/>
                <a:gd name="connsiteX26" fmla="*/ 9473264 w 11115588"/>
                <a:gd name="connsiteY26" fmla="*/ 1812746 h 1812746"/>
                <a:gd name="connsiteX27" fmla="*/ 8711192 w 11115588"/>
                <a:gd name="connsiteY27" fmla="*/ 1812746 h 1812746"/>
                <a:gd name="connsiteX28" fmla="*/ 8159348 w 11115588"/>
                <a:gd name="connsiteY28" fmla="*/ 1812746 h 1812746"/>
                <a:gd name="connsiteX29" fmla="*/ 7292163 w 11115588"/>
                <a:gd name="connsiteY29" fmla="*/ 1812746 h 1812746"/>
                <a:gd name="connsiteX30" fmla="*/ 6635205 w 11115588"/>
                <a:gd name="connsiteY30" fmla="*/ 1812746 h 1812746"/>
                <a:gd name="connsiteX31" fmla="*/ 5873134 w 11115588"/>
                <a:gd name="connsiteY31" fmla="*/ 1812746 h 1812746"/>
                <a:gd name="connsiteX32" fmla="*/ 5426402 w 11115588"/>
                <a:gd name="connsiteY32" fmla="*/ 1812746 h 1812746"/>
                <a:gd name="connsiteX33" fmla="*/ 4664331 w 11115588"/>
                <a:gd name="connsiteY33" fmla="*/ 1812746 h 1812746"/>
                <a:gd name="connsiteX34" fmla="*/ 3797147 w 11115588"/>
                <a:gd name="connsiteY34" fmla="*/ 1812746 h 1812746"/>
                <a:gd name="connsiteX35" fmla="*/ 3350415 w 11115588"/>
                <a:gd name="connsiteY35" fmla="*/ 1812746 h 1812746"/>
                <a:gd name="connsiteX36" fmla="*/ 2798570 w 11115588"/>
                <a:gd name="connsiteY36" fmla="*/ 1812746 h 1812746"/>
                <a:gd name="connsiteX37" fmla="*/ 2351839 w 11115588"/>
                <a:gd name="connsiteY37" fmla="*/ 1812746 h 1812746"/>
                <a:gd name="connsiteX38" fmla="*/ 1694881 w 11115588"/>
                <a:gd name="connsiteY38" fmla="*/ 1812746 h 1812746"/>
                <a:gd name="connsiteX39" fmla="*/ 302130 w 11115588"/>
                <a:gd name="connsiteY39" fmla="*/ 1812746 h 1812746"/>
                <a:gd name="connsiteX40" fmla="*/ 0 w 11115588"/>
                <a:gd name="connsiteY40" fmla="*/ 1510616 h 1812746"/>
                <a:gd name="connsiteX41" fmla="*/ 0 w 11115588"/>
                <a:gd name="connsiteY41" fmla="*/ 918458 h 1812746"/>
                <a:gd name="connsiteX42" fmla="*/ 0 w 11115588"/>
                <a:gd name="connsiteY42" fmla="*/ 302130 h 18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115588" h="1812746" fill="none" extrusionOk="0">
                  <a:moveTo>
                    <a:pt x="0" y="302130"/>
                  </a:moveTo>
                  <a:cubicBezTo>
                    <a:pt x="22991" y="136264"/>
                    <a:pt x="157093" y="22277"/>
                    <a:pt x="302130" y="0"/>
                  </a:cubicBezTo>
                  <a:cubicBezTo>
                    <a:pt x="456551" y="-15920"/>
                    <a:pt x="584173" y="-14879"/>
                    <a:pt x="853975" y="0"/>
                  </a:cubicBezTo>
                  <a:cubicBezTo>
                    <a:pt x="1123778" y="14879"/>
                    <a:pt x="1030860" y="1680"/>
                    <a:pt x="1195593" y="0"/>
                  </a:cubicBezTo>
                  <a:cubicBezTo>
                    <a:pt x="1360326" y="-1680"/>
                    <a:pt x="1502943" y="249"/>
                    <a:pt x="1642324" y="0"/>
                  </a:cubicBezTo>
                  <a:cubicBezTo>
                    <a:pt x="1781705" y="-249"/>
                    <a:pt x="2087373" y="32601"/>
                    <a:pt x="2299282" y="0"/>
                  </a:cubicBezTo>
                  <a:cubicBezTo>
                    <a:pt x="2511191" y="-32601"/>
                    <a:pt x="2521921" y="10952"/>
                    <a:pt x="2640900" y="0"/>
                  </a:cubicBezTo>
                  <a:cubicBezTo>
                    <a:pt x="2759879" y="-10952"/>
                    <a:pt x="3029497" y="-4560"/>
                    <a:pt x="3297858" y="0"/>
                  </a:cubicBezTo>
                  <a:cubicBezTo>
                    <a:pt x="3566219" y="4560"/>
                    <a:pt x="3955924" y="34925"/>
                    <a:pt x="4165043" y="0"/>
                  </a:cubicBezTo>
                  <a:cubicBezTo>
                    <a:pt x="4374162" y="-34925"/>
                    <a:pt x="4518137" y="-11735"/>
                    <a:pt x="4822001" y="0"/>
                  </a:cubicBezTo>
                  <a:cubicBezTo>
                    <a:pt x="5125865" y="11735"/>
                    <a:pt x="5411089" y="25781"/>
                    <a:pt x="5584072" y="0"/>
                  </a:cubicBezTo>
                  <a:cubicBezTo>
                    <a:pt x="5757055" y="-25781"/>
                    <a:pt x="5903028" y="4288"/>
                    <a:pt x="6135917" y="0"/>
                  </a:cubicBezTo>
                  <a:cubicBezTo>
                    <a:pt x="6368807" y="-4288"/>
                    <a:pt x="6538551" y="-26167"/>
                    <a:pt x="6897988" y="0"/>
                  </a:cubicBezTo>
                  <a:cubicBezTo>
                    <a:pt x="7257425" y="26167"/>
                    <a:pt x="7141486" y="5542"/>
                    <a:pt x="7239606" y="0"/>
                  </a:cubicBezTo>
                  <a:cubicBezTo>
                    <a:pt x="7337726" y="-5542"/>
                    <a:pt x="7498491" y="5403"/>
                    <a:pt x="7581225" y="0"/>
                  </a:cubicBezTo>
                  <a:cubicBezTo>
                    <a:pt x="7663959" y="-5403"/>
                    <a:pt x="8115668" y="33493"/>
                    <a:pt x="8343296" y="0"/>
                  </a:cubicBezTo>
                  <a:cubicBezTo>
                    <a:pt x="8570924" y="-33493"/>
                    <a:pt x="8777458" y="-5950"/>
                    <a:pt x="9000254" y="0"/>
                  </a:cubicBezTo>
                  <a:cubicBezTo>
                    <a:pt x="9223050" y="5950"/>
                    <a:pt x="9171108" y="6417"/>
                    <a:pt x="9341872" y="0"/>
                  </a:cubicBezTo>
                  <a:cubicBezTo>
                    <a:pt x="9512636" y="-6417"/>
                    <a:pt x="9904525" y="2262"/>
                    <a:pt x="10103943" y="0"/>
                  </a:cubicBezTo>
                  <a:cubicBezTo>
                    <a:pt x="10303361" y="-2262"/>
                    <a:pt x="10558358" y="17651"/>
                    <a:pt x="10813458" y="0"/>
                  </a:cubicBezTo>
                  <a:cubicBezTo>
                    <a:pt x="10956336" y="-12217"/>
                    <a:pt x="11109100" y="114085"/>
                    <a:pt x="11115588" y="302130"/>
                  </a:cubicBezTo>
                  <a:cubicBezTo>
                    <a:pt x="11116781" y="554006"/>
                    <a:pt x="11141633" y="688277"/>
                    <a:pt x="11115588" y="894288"/>
                  </a:cubicBezTo>
                  <a:cubicBezTo>
                    <a:pt x="11089543" y="1100299"/>
                    <a:pt x="11136078" y="1279630"/>
                    <a:pt x="11115588" y="1510616"/>
                  </a:cubicBezTo>
                  <a:cubicBezTo>
                    <a:pt x="11099445" y="1693580"/>
                    <a:pt x="11017821" y="1829057"/>
                    <a:pt x="10813458" y="1812746"/>
                  </a:cubicBezTo>
                  <a:cubicBezTo>
                    <a:pt x="10677685" y="1828957"/>
                    <a:pt x="10564821" y="1822699"/>
                    <a:pt x="10471840" y="1812746"/>
                  </a:cubicBezTo>
                  <a:cubicBezTo>
                    <a:pt x="10378859" y="1802793"/>
                    <a:pt x="10048970" y="1804289"/>
                    <a:pt x="9814882" y="1812746"/>
                  </a:cubicBezTo>
                  <a:cubicBezTo>
                    <a:pt x="9580794" y="1821203"/>
                    <a:pt x="9554270" y="1822487"/>
                    <a:pt x="9473264" y="1812746"/>
                  </a:cubicBezTo>
                  <a:cubicBezTo>
                    <a:pt x="9392258" y="1803005"/>
                    <a:pt x="8867413" y="1804350"/>
                    <a:pt x="8711192" y="1812746"/>
                  </a:cubicBezTo>
                  <a:cubicBezTo>
                    <a:pt x="8554971" y="1821142"/>
                    <a:pt x="8379918" y="1834756"/>
                    <a:pt x="8159348" y="1812746"/>
                  </a:cubicBezTo>
                  <a:cubicBezTo>
                    <a:pt x="7938778" y="1790736"/>
                    <a:pt x="7659078" y="1820536"/>
                    <a:pt x="7292163" y="1812746"/>
                  </a:cubicBezTo>
                  <a:cubicBezTo>
                    <a:pt x="6925249" y="1804956"/>
                    <a:pt x="6912139" y="1810222"/>
                    <a:pt x="6635205" y="1812746"/>
                  </a:cubicBezTo>
                  <a:cubicBezTo>
                    <a:pt x="6358271" y="1815270"/>
                    <a:pt x="6106103" y="1780392"/>
                    <a:pt x="5873134" y="1812746"/>
                  </a:cubicBezTo>
                  <a:cubicBezTo>
                    <a:pt x="5640165" y="1845100"/>
                    <a:pt x="5526368" y="1806607"/>
                    <a:pt x="5426402" y="1812746"/>
                  </a:cubicBezTo>
                  <a:cubicBezTo>
                    <a:pt x="5326436" y="1818885"/>
                    <a:pt x="5029434" y="1783158"/>
                    <a:pt x="4664331" y="1812746"/>
                  </a:cubicBezTo>
                  <a:cubicBezTo>
                    <a:pt x="4299228" y="1842334"/>
                    <a:pt x="4128046" y="1772972"/>
                    <a:pt x="3797147" y="1812746"/>
                  </a:cubicBezTo>
                  <a:cubicBezTo>
                    <a:pt x="3466248" y="1852520"/>
                    <a:pt x="3517348" y="1794931"/>
                    <a:pt x="3350415" y="1812746"/>
                  </a:cubicBezTo>
                  <a:cubicBezTo>
                    <a:pt x="3183482" y="1830561"/>
                    <a:pt x="2943833" y="1819131"/>
                    <a:pt x="2798570" y="1812746"/>
                  </a:cubicBezTo>
                  <a:cubicBezTo>
                    <a:pt x="2653307" y="1806361"/>
                    <a:pt x="2524412" y="1799546"/>
                    <a:pt x="2351839" y="1812746"/>
                  </a:cubicBezTo>
                  <a:cubicBezTo>
                    <a:pt x="2179266" y="1825946"/>
                    <a:pt x="1855260" y="1825749"/>
                    <a:pt x="1694881" y="1812746"/>
                  </a:cubicBezTo>
                  <a:cubicBezTo>
                    <a:pt x="1534502" y="1799743"/>
                    <a:pt x="663753" y="1814757"/>
                    <a:pt x="302130" y="1812746"/>
                  </a:cubicBezTo>
                  <a:cubicBezTo>
                    <a:pt x="142471" y="1812812"/>
                    <a:pt x="21322" y="1685635"/>
                    <a:pt x="0" y="1510616"/>
                  </a:cubicBezTo>
                  <a:cubicBezTo>
                    <a:pt x="-22993" y="1304397"/>
                    <a:pt x="938" y="1213435"/>
                    <a:pt x="0" y="918458"/>
                  </a:cubicBezTo>
                  <a:cubicBezTo>
                    <a:pt x="-938" y="623481"/>
                    <a:pt x="14579" y="430004"/>
                    <a:pt x="0" y="302130"/>
                  </a:cubicBezTo>
                  <a:close/>
                </a:path>
                <a:path w="11115588" h="1812746" stroke="0" extrusionOk="0">
                  <a:moveTo>
                    <a:pt x="0" y="302130"/>
                  </a:moveTo>
                  <a:cubicBezTo>
                    <a:pt x="31620" y="146654"/>
                    <a:pt x="130976" y="-24719"/>
                    <a:pt x="302130" y="0"/>
                  </a:cubicBezTo>
                  <a:cubicBezTo>
                    <a:pt x="448240" y="17438"/>
                    <a:pt x="556968" y="2284"/>
                    <a:pt x="748861" y="0"/>
                  </a:cubicBezTo>
                  <a:cubicBezTo>
                    <a:pt x="940754" y="-2284"/>
                    <a:pt x="1102067" y="-19145"/>
                    <a:pt x="1195593" y="0"/>
                  </a:cubicBezTo>
                  <a:cubicBezTo>
                    <a:pt x="1289119" y="19145"/>
                    <a:pt x="1607132" y="-17517"/>
                    <a:pt x="1957664" y="0"/>
                  </a:cubicBezTo>
                  <a:cubicBezTo>
                    <a:pt x="2308196" y="17517"/>
                    <a:pt x="2621533" y="22243"/>
                    <a:pt x="2824849" y="0"/>
                  </a:cubicBezTo>
                  <a:cubicBezTo>
                    <a:pt x="3028166" y="-22243"/>
                    <a:pt x="3207447" y="-30178"/>
                    <a:pt x="3481807" y="0"/>
                  </a:cubicBezTo>
                  <a:cubicBezTo>
                    <a:pt x="3756167" y="30178"/>
                    <a:pt x="3796183" y="4518"/>
                    <a:pt x="4033651" y="0"/>
                  </a:cubicBezTo>
                  <a:cubicBezTo>
                    <a:pt x="4271119" y="-4518"/>
                    <a:pt x="4276425" y="1980"/>
                    <a:pt x="4375270" y="0"/>
                  </a:cubicBezTo>
                  <a:cubicBezTo>
                    <a:pt x="4474115" y="-1980"/>
                    <a:pt x="4852057" y="-20367"/>
                    <a:pt x="5032228" y="0"/>
                  </a:cubicBezTo>
                  <a:cubicBezTo>
                    <a:pt x="5212399" y="20367"/>
                    <a:pt x="5505361" y="402"/>
                    <a:pt x="5689186" y="0"/>
                  </a:cubicBezTo>
                  <a:cubicBezTo>
                    <a:pt x="5873011" y="-402"/>
                    <a:pt x="5955522" y="20192"/>
                    <a:pt x="6135917" y="0"/>
                  </a:cubicBezTo>
                  <a:cubicBezTo>
                    <a:pt x="6316312" y="-20192"/>
                    <a:pt x="6307508" y="-16285"/>
                    <a:pt x="6477535" y="0"/>
                  </a:cubicBezTo>
                  <a:cubicBezTo>
                    <a:pt x="6647562" y="16285"/>
                    <a:pt x="6691697" y="-2917"/>
                    <a:pt x="6819153" y="0"/>
                  </a:cubicBezTo>
                  <a:cubicBezTo>
                    <a:pt x="6946609" y="2917"/>
                    <a:pt x="7320624" y="22582"/>
                    <a:pt x="7686338" y="0"/>
                  </a:cubicBezTo>
                  <a:cubicBezTo>
                    <a:pt x="8052053" y="-22582"/>
                    <a:pt x="8003078" y="10245"/>
                    <a:pt x="8238183" y="0"/>
                  </a:cubicBezTo>
                  <a:cubicBezTo>
                    <a:pt x="8473288" y="-10245"/>
                    <a:pt x="8565583" y="15944"/>
                    <a:pt x="8684914" y="0"/>
                  </a:cubicBezTo>
                  <a:cubicBezTo>
                    <a:pt x="8804245" y="-15944"/>
                    <a:pt x="9095374" y="22750"/>
                    <a:pt x="9341872" y="0"/>
                  </a:cubicBezTo>
                  <a:cubicBezTo>
                    <a:pt x="9588370" y="-22750"/>
                    <a:pt x="9685366" y="-21158"/>
                    <a:pt x="9893717" y="0"/>
                  </a:cubicBezTo>
                  <a:cubicBezTo>
                    <a:pt x="10102069" y="21158"/>
                    <a:pt x="10079507" y="9414"/>
                    <a:pt x="10235335" y="0"/>
                  </a:cubicBezTo>
                  <a:cubicBezTo>
                    <a:pt x="10391163" y="-9414"/>
                    <a:pt x="10615093" y="-24917"/>
                    <a:pt x="10813458" y="0"/>
                  </a:cubicBezTo>
                  <a:cubicBezTo>
                    <a:pt x="10972506" y="-243"/>
                    <a:pt x="11127203" y="108476"/>
                    <a:pt x="11115588" y="302130"/>
                  </a:cubicBezTo>
                  <a:cubicBezTo>
                    <a:pt x="11088610" y="517366"/>
                    <a:pt x="11124701" y="667791"/>
                    <a:pt x="11115588" y="870118"/>
                  </a:cubicBezTo>
                  <a:cubicBezTo>
                    <a:pt x="11106475" y="1072445"/>
                    <a:pt x="11135024" y="1327620"/>
                    <a:pt x="11115588" y="1510616"/>
                  </a:cubicBezTo>
                  <a:cubicBezTo>
                    <a:pt x="11097764" y="1662429"/>
                    <a:pt x="11016913" y="1809519"/>
                    <a:pt x="10813458" y="1812746"/>
                  </a:cubicBezTo>
                  <a:cubicBezTo>
                    <a:pt x="10607337" y="1840980"/>
                    <a:pt x="10285427" y="1783318"/>
                    <a:pt x="10051387" y="1812746"/>
                  </a:cubicBezTo>
                  <a:cubicBezTo>
                    <a:pt x="9817347" y="1842174"/>
                    <a:pt x="9775172" y="1815805"/>
                    <a:pt x="9499542" y="1812746"/>
                  </a:cubicBezTo>
                  <a:cubicBezTo>
                    <a:pt x="9223913" y="1809687"/>
                    <a:pt x="8952496" y="1790233"/>
                    <a:pt x="8737471" y="1812746"/>
                  </a:cubicBezTo>
                  <a:cubicBezTo>
                    <a:pt x="8522446" y="1835259"/>
                    <a:pt x="8457968" y="1793321"/>
                    <a:pt x="8185626" y="1812746"/>
                  </a:cubicBezTo>
                  <a:cubicBezTo>
                    <a:pt x="7913284" y="1832171"/>
                    <a:pt x="7660440" y="1808703"/>
                    <a:pt x="7318441" y="1812746"/>
                  </a:cubicBezTo>
                  <a:cubicBezTo>
                    <a:pt x="6976442" y="1816789"/>
                    <a:pt x="7143758" y="1816522"/>
                    <a:pt x="6976823" y="1812746"/>
                  </a:cubicBezTo>
                  <a:cubicBezTo>
                    <a:pt x="6809888" y="1808970"/>
                    <a:pt x="6656698" y="1828662"/>
                    <a:pt x="6530092" y="1812746"/>
                  </a:cubicBezTo>
                  <a:cubicBezTo>
                    <a:pt x="6403486" y="1796830"/>
                    <a:pt x="6069636" y="1790139"/>
                    <a:pt x="5873134" y="1812746"/>
                  </a:cubicBezTo>
                  <a:cubicBezTo>
                    <a:pt x="5676632" y="1835353"/>
                    <a:pt x="5448400" y="1816197"/>
                    <a:pt x="5321289" y="1812746"/>
                  </a:cubicBezTo>
                  <a:cubicBezTo>
                    <a:pt x="5194178" y="1809295"/>
                    <a:pt x="5055138" y="1815498"/>
                    <a:pt x="4874558" y="1812746"/>
                  </a:cubicBezTo>
                  <a:cubicBezTo>
                    <a:pt x="4693978" y="1809994"/>
                    <a:pt x="4385592" y="1805288"/>
                    <a:pt x="4007373" y="1812746"/>
                  </a:cubicBezTo>
                  <a:cubicBezTo>
                    <a:pt x="3629155" y="1820204"/>
                    <a:pt x="3783190" y="1829193"/>
                    <a:pt x="3665755" y="1812746"/>
                  </a:cubicBezTo>
                  <a:cubicBezTo>
                    <a:pt x="3548320" y="1796299"/>
                    <a:pt x="3361732" y="1824304"/>
                    <a:pt x="3219024" y="1812746"/>
                  </a:cubicBezTo>
                  <a:cubicBezTo>
                    <a:pt x="3076316" y="1801188"/>
                    <a:pt x="3046501" y="1801792"/>
                    <a:pt x="2877405" y="1812746"/>
                  </a:cubicBezTo>
                  <a:cubicBezTo>
                    <a:pt x="2708309" y="1823700"/>
                    <a:pt x="2398036" y="1815190"/>
                    <a:pt x="2115334" y="1812746"/>
                  </a:cubicBezTo>
                  <a:cubicBezTo>
                    <a:pt x="1832632" y="1810302"/>
                    <a:pt x="1506750" y="1845634"/>
                    <a:pt x="1248150" y="1812746"/>
                  </a:cubicBezTo>
                  <a:cubicBezTo>
                    <a:pt x="989550" y="1779858"/>
                    <a:pt x="984867" y="1813803"/>
                    <a:pt x="906531" y="1812746"/>
                  </a:cubicBezTo>
                  <a:cubicBezTo>
                    <a:pt x="828195" y="1811689"/>
                    <a:pt x="543685" y="1831759"/>
                    <a:pt x="302130" y="1812746"/>
                  </a:cubicBezTo>
                  <a:cubicBezTo>
                    <a:pt x="148321" y="1782587"/>
                    <a:pt x="-12679" y="1696583"/>
                    <a:pt x="0" y="1510616"/>
                  </a:cubicBezTo>
                  <a:cubicBezTo>
                    <a:pt x="-8567" y="1372740"/>
                    <a:pt x="27082" y="1052621"/>
                    <a:pt x="0" y="930543"/>
                  </a:cubicBezTo>
                  <a:cubicBezTo>
                    <a:pt x="-27082" y="808465"/>
                    <a:pt x="14442" y="569674"/>
                    <a:pt x="0" y="302130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4000" b="1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B020AEBD-8A80-06A4-E25A-8BC3F1BC6564}"/>
                </a:ext>
              </a:extLst>
            </p:cNvPr>
            <p:cNvSpPr txBox="1"/>
            <p:nvPr/>
          </p:nvSpPr>
          <p:spPr>
            <a:xfrm>
              <a:off x="685887" y="426030"/>
              <a:ext cx="1111558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0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 Lan vắng nhà, Bạn Mai cất đồ </a:t>
              </a:r>
              <a:r>
                <a:rPr lang="vi-VN" sz="50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dùm</a:t>
              </a:r>
              <a:r>
                <a:rPr lang="vi-VN" sz="50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cô Lan vì trời sắp mưa.</a:t>
              </a:r>
              <a:endParaRPr lang="en-US" sz="50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7D5FAACD-A56B-570E-A89E-613C33CAE346}"/>
              </a:ext>
            </a:extLst>
          </p:cNvPr>
          <p:cNvGrpSpPr/>
          <p:nvPr/>
        </p:nvGrpSpPr>
        <p:grpSpPr>
          <a:xfrm>
            <a:off x="9126150" y="919296"/>
            <a:ext cx="2754713" cy="2275900"/>
            <a:chOff x="2835790" y="3461563"/>
            <a:chExt cx="2667594" cy="2801115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E6E8BEF3-E447-C919-8542-F669FCE89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5201" b="73179" l="45165" r="74659">
                          <a14:foregroundMark x1="61250" y1="54815" x2="59740" y2="51481"/>
                          <a14:foregroundMark x1="52083" y1="25278" x2="52083" y2="25278"/>
                          <a14:foregroundMark x1="52188" y1="26296" x2="52188" y2="27685"/>
                          <a14:foregroundMark x1="50156" y1="25556" x2="49531" y2="25648"/>
                          <a14:foregroundMark x1="49844" y1="29537" x2="49844" y2="295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78" t="19203" r="21654" b="20824"/>
            <a:stretch/>
          </p:blipFill>
          <p:spPr>
            <a:xfrm>
              <a:off x="2835790" y="3461563"/>
              <a:ext cx="2667594" cy="2440890"/>
            </a:xfrm>
            <a:prstGeom prst="rect">
              <a:avLst/>
            </a:prstGeom>
          </p:spPr>
        </p:pic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D5EF84E7-0CEE-2A3B-B13C-FB9E191C1D0C}"/>
                </a:ext>
              </a:extLst>
            </p:cNvPr>
            <p:cNvGrpSpPr/>
            <p:nvPr/>
          </p:nvGrpSpPr>
          <p:grpSpPr>
            <a:xfrm>
              <a:off x="3332752" y="5247015"/>
              <a:ext cx="2074024" cy="1015663"/>
              <a:chOff x="5701195" y="5354968"/>
              <a:chExt cx="2074024" cy="1015663"/>
            </a:xfrm>
          </p:grpSpPr>
          <p:sp>
            <p:nvSpPr>
              <p:cNvPr id="19" name="Hình chữ nhật: Góc Tròn 18">
                <a:extLst>
                  <a:ext uri="{FF2B5EF4-FFF2-40B4-BE49-F238E27FC236}">
                    <a16:creationId xmlns:a16="http://schemas.microsoft.com/office/drawing/2014/main" id="{D47CF591-C4BD-129D-3EE5-2425DC5C060B}"/>
                  </a:ext>
                </a:extLst>
              </p:cNvPr>
              <p:cNvSpPr/>
              <p:nvPr/>
            </p:nvSpPr>
            <p:spPr>
              <a:xfrm>
                <a:off x="5772200" y="5392655"/>
                <a:ext cx="1861731" cy="940290"/>
              </a:xfrm>
              <a:prstGeom prst="roundRect">
                <a:avLst/>
              </a:prstGeom>
              <a:solidFill>
                <a:srgbClr val="FF5D5D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34A279D2-7A6A-929A-8AD4-93DACE394268}"/>
                  </a:ext>
                </a:extLst>
              </p:cNvPr>
              <p:cNvSpPr txBox="1"/>
              <p:nvPr/>
            </p:nvSpPr>
            <p:spPr>
              <a:xfrm>
                <a:off x="5701195" y="5354968"/>
                <a:ext cx="207402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Không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074641D-5BB9-A0E7-4EFB-9527173EA101}"/>
              </a:ext>
            </a:extLst>
          </p:cNvPr>
          <p:cNvGrpSpPr/>
          <p:nvPr/>
        </p:nvGrpSpPr>
        <p:grpSpPr>
          <a:xfrm>
            <a:off x="834493" y="856460"/>
            <a:ext cx="2674036" cy="2599854"/>
            <a:chOff x="2800773" y="4137668"/>
            <a:chExt cx="2667594" cy="2590558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CDDE6A68-077C-0229-57A4-A6E345898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121" b="69100" l="7648" r="37142">
                          <a14:foregroundMark x1="32448" y1="28889" x2="33698" y2="30463"/>
                          <a14:foregroundMark x1="36823" y1="32593" x2="36354" y2="31667"/>
                          <a14:foregroundMark x1="36823" y1="40093" x2="36823" y2="40093"/>
                          <a14:foregroundMark x1="36615" y1="37407" x2="36823" y2="4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" t="15124" r="59171" b="24903"/>
            <a:stretch/>
          </p:blipFill>
          <p:spPr>
            <a:xfrm rot="20870430">
              <a:off x="2800773" y="4137668"/>
              <a:ext cx="2667594" cy="2440890"/>
            </a:xfrm>
            <a:prstGeom prst="rect">
              <a:avLst/>
            </a:prstGeom>
          </p:spPr>
        </p:pic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43249DA7-67A4-27AD-B8DC-428B6D6DEB86}"/>
                </a:ext>
              </a:extLst>
            </p:cNvPr>
            <p:cNvGrpSpPr/>
            <p:nvPr/>
          </p:nvGrpSpPr>
          <p:grpSpPr>
            <a:xfrm>
              <a:off x="3127472" y="5998386"/>
              <a:ext cx="2135927" cy="729840"/>
              <a:chOff x="1671246" y="5389726"/>
              <a:chExt cx="2143838" cy="940290"/>
            </a:xfrm>
          </p:grpSpPr>
          <p:sp>
            <p:nvSpPr>
              <p:cNvPr id="24" name="Hình chữ nhật: Góc Tròn 23">
                <a:extLst>
                  <a:ext uri="{FF2B5EF4-FFF2-40B4-BE49-F238E27FC236}">
                    <a16:creationId xmlns:a16="http://schemas.microsoft.com/office/drawing/2014/main" id="{6663708E-7322-6EEF-1AB6-6ACCFC46752A}"/>
                  </a:ext>
                </a:extLst>
              </p:cNvPr>
              <p:cNvSpPr/>
              <p:nvPr/>
            </p:nvSpPr>
            <p:spPr>
              <a:xfrm>
                <a:off x="1812299" y="5389726"/>
                <a:ext cx="1861731" cy="94029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2D050"/>
                  </a:solidFill>
                </a:endParaRPr>
              </a:p>
            </p:txBody>
          </p:sp>
          <p:sp>
            <p:nvSpPr>
              <p:cNvPr id="25" name="TextBox 12">
                <a:extLst>
                  <a:ext uri="{FF2B5EF4-FFF2-40B4-BE49-F238E27FC236}">
                    <a16:creationId xmlns:a16="http://schemas.microsoft.com/office/drawing/2014/main" id="{C8BD4E9A-4A73-EDC8-62E7-5EAC93EC448C}"/>
                  </a:ext>
                </a:extLst>
              </p:cNvPr>
              <p:cNvSpPr txBox="1"/>
              <p:nvPr/>
            </p:nvSpPr>
            <p:spPr>
              <a:xfrm>
                <a:off x="1671246" y="5472845"/>
                <a:ext cx="2143838" cy="728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:a16="http://schemas.microsoft.com/office/drawing/2014/main" id="{C2DBACE9-8F01-90FC-99FA-DE3E322145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1" b="74623" l="5664" r="50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874" r="43358" b="17086"/>
          <a:stretch/>
        </p:blipFill>
        <p:spPr>
          <a:xfrm>
            <a:off x="857975" y="426030"/>
            <a:ext cx="3067168" cy="2856733"/>
          </a:xfrm>
          <a:prstGeom prst="rect">
            <a:avLst/>
          </a:prstGeom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id="{8DE7B6DD-BB10-DF91-E142-3077EA76738E}"/>
              </a:ext>
            </a:extLst>
          </p:cNvPr>
          <p:cNvGrpSpPr/>
          <p:nvPr/>
        </p:nvGrpSpPr>
        <p:grpSpPr>
          <a:xfrm>
            <a:off x="5142575" y="2221020"/>
            <a:ext cx="3807382" cy="2728475"/>
            <a:chOff x="7451678" y="3780429"/>
            <a:chExt cx="3807382" cy="2728475"/>
          </a:xfrm>
        </p:grpSpPr>
        <p:sp>
          <p:nvSpPr>
            <p:cNvPr id="30" name="Bong bóng Lời nói: Hình bầu dục 29">
              <a:extLst>
                <a:ext uri="{FF2B5EF4-FFF2-40B4-BE49-F238E27FC236}">
                  <a16:creationId xmlns:a16="http://schemas.microsoft.com/office/drawing/2014/main" id="{6BC19536-EB40-EB57-BC35-0343033807FF}"/>
                </a:ext>
              </a:extLst>
            </p:cNvPr>
            <p:cNvSpPr/>
            <p:nvPr/>
          </p:nvSpPr>
          <p:spPr>
            <a:xfrm flipH="1">
              <a:off x="7451678" y="3780429"/>
              <a:ext cx="3807382" cy="2728475"/>
            </a:xfrm>
            <a:prstGeom prst="wedgeEllipseCallout">
              <a:avLst>
                <a:gd name="adj1" fmla="val 57600"/>
                <a:gd name="adj2" fmla="val 1976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D7B3E840-6D1B-F7E3-4AA9-5451B119896C}"/>
                </a:ext>
              </a:extLst>
            </p:cNvPr>
            <p:cNvSpPr txBox="1"/>
            <p:nvPr/>
          </p:nvSpPr>
          <p:spPr>
            <a:xfrm flipH="1">
              <a:off x="7956383" y="4050232"/>
              <a:ext cx="2933474" cy="245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Việc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làm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của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bạn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cho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thấy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bạn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biết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quan tâm và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giúp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đỡ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hàng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xóm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láng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giềng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.</a:t>
              </a:r>
              <a:endParaRPr lang="en-US" sz="3000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98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1974 0.431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2155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4D36043-BCD7-7DB1-686E-FAA2AF959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Hình ảnh 4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0B86B0F-65DA-BFF6-47A4-9604720FE8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000" l="34184" r="83469">
                        <a14:foregroundMark x1="46939" y1="27755" x2="50714" y2="36020"/>
                        <a14:foregroundMark x1="58571" y1="32041" x2="63163" y2="36224"/>
                        <a14:foregroundMark x1="51735" y1="40816" x2="53776" y2="42245"/>
                        <a14:foregroundMark x1="56122" y1="52959" x2="54694" y2="72551"/>
                        <a14:foregroundMark x1="54694" y1="72551" x2="54490" y2="72755"/>
                        <a14:foregroundMark x1="42347" y1="87551" x2="41531" y2="91020"/>
                        <a14:foregroundMark x1="44898" y1="80408" x2="43367" y2="83571"/>
                        <a14:foregroundMark x1="51939" y1="59388" x2="49898" y2="68367"/>
                        <a14:foregroundMark x1="43367" y1="56224" x2="43367" y2="56224"/>
                        <a14:foregroundMark x1="76327" y1="47755" x2="76327" y2="47755"/>
                        <a14:foregroundMark x1="70918" y1="51020" x2="70918" y2="51020"/>
                        <a14:foregroundMark x1="65510" y1="80816" x2="68980" y2="81837"/>
                        <a14:foregroundMark x1="72551" y1="85000" x2="72755" y2="83571"/>
                        <a14:foregroundMark x1="75306" y1="80612" x2="75510" y2="84796"/>
                        <a14:foregroundMark x1="75102" y1="80408" x2="76122" y2="83980"/>
                        <a14:foregroundMark x1="76122" y1="80204" x2="75510" y2="81837"/>
                        <a14:foregroundMark x1="74898" y1="86224" x2="73571" y2="87551"/>
                        <a14:foregroundMark x1="43367" y1="85612" x2="40714" y2="93878"/>
                        <a14:foregroundMark x1="40714" y1="93878" x2="40714" y2="93980"/>
                        <a14:foregroundMark x1="37959" y1="92041" x2="36531" y2="92041"/>
                        <a14:foregroundMark x1="35102" y1="92245" x2="38980" y2="93367"/>
                        <a14:foregroundMark x1="38571" y1="91224" x2="36939" y2="91020"/>
                        <a14:foregroundMark x1="35102" y1="92551" x2="41531" y2="95000"/>
                        <a14:foregroundMark x1="41531" y1="95204" x2="38367" y2="95204"/>
                        <a14:foregroundMark x1="36531" y1="93571" x2="38776" y2="94796"/>
                        <a14:foregroundMark x1="54490" y1="11837" x2="66531" y2="13980"/>
                        <a14:foregroundMark x1="63980" y1="11633" x2="52551" y2="13776"/>
                        <a14:foregroundMark x1="44898" y1="15612" x2="58367" y2="12755"/>
                        <a14:foregroundMark x1="58367" y1="12755" x2="52245" y2="19490"/>
                        <a14:foregroundMark x1="52245" y1="19490" x2="47959" y2="20408"/>
                        <a14:foregroundMark x1="56122" y1="9592" x2="45102" y2="13469"/>
                        <a14:foregroundMark x1="45102" y1="13469" x2="40510" y2="21633"/>
                        <a14:foregroundMark x1="40510" y1="21633" x2="42347" y2="24388"/>
                        <a14:foregroundMark x1="41735" y1="15612" x2="47143" y2="10816"/>
                        <a14:foregroundMark x1="47143" y1="10816" x2="47143" y2="10612"/>
                        <a14:foregroundMark x1="40918" y1="13367" x2="41939" y2="11429"/>
                        <a14:foregroundMark x1="53367" y1="8163" x2="57959" y2="7245"/>
                        <a14:foregroundMark x1="65714" y1="9592" x2="68367" y2="12041"/>
                        <a14:foregroundMark x1="52551" y1="41020" x2="53776" y2="44796"/>
                        <a14:foregroundMark x1="48163" y1="8571" x2="46327" y2="6633"/>
                        <a14:foregroundMark x1="53367" y1="5204" x2="55306" y2="5408"/>
                        <a14:foregroundMark x1="51939" y1="53776" x2="55306" y2="58163"/>
                        <a14:foregroundMark x1="60306" y1="54184" x2="58163" y2="59592"/>
                        <a14:foregroundMark x1="53367" y1="52959" x2="52755" y2="52551"/>
                        <a14:foregroundMark x1="50510" y1="70816" x2="47551" y2="77245"/>
                        <a14:foregroundMark x1="47551" y1="77245" x2="47551" y2="77551"/>
                        <a14:foregroundMark x1="47143" y1="55408" x2="45102" y2="55408"/>
                        <a14:foregroundMark x1="63571" y1="55816" x2="65714" y2="57041"/>
                        <a14:foregroundMark x1="46531" y1="78980" x2="45102" y2="79592"/>
                        <a14:foregroundMark x1="61939" y1="77245" x2="63367" y2="78571"/>
                        <a14:foregroundMark x1="43571" y1="83980" x2="42755" y2="85204"/>
                        <a14:foregroundMark x1="43571" y1="86224" x2="43980" y2="85408"/>
                        <a14:foregroundMark x1="82959" y1="22755" x2="82959" y2="22755"/>
                        <a14:foregroundMark x1="82551" y1="29082" x2="83673" y2="28776"/>
                        <a14:foregroundMark x1="60000" y1="36633" x2="59796" y2="35510"/>
                        <a14:foregroundMark x1="45102" y1="31939" x2="45306" y2="33469"/>
                        <a14:foregroundMark x1="34592" y1="92347" x2="34388" y2="92143"/>
                        <a14:foregroundMark x1="34184" y1="92551" x2="34184" y2="92551"/>
                        <a14:foregroundMark x1="74694" y1="47347" x2="75408" y2="47143"/>
                        <a14:foregroundMark x1="70714" y1="49796" x2="70714" y2="49796"/>
                        <a14:foregroundMark x1="57959" y1="64898" x2="60408" y2="61633"/>
                        <a14:foregroundMark x1="59388" y1="70306" x2="62449" y2="68265"/>
                        <a14:foregroundMark x1="49082" y1="70102" x2="48367" y2="70102"/>
                        <a14:foregroundMark x1="48673" y1="69796" x2="48673" y2="69796"/>
                        <a14:foregroundMark x1="60918" y1="59388" x2="61531" y2="64898"/>
                        <a14:foregroundMark x1="36327" y1="41122" x2="36327" y2="41122"/>
                        <a14:foregroundMark x1="37449" y1="40816" x2="37449" y2="40816"/>
                        <a14:foregroundMark x1="37449" y1="40816" x2="36122" y2="41122"/>
                        <a14:foregroundMark x1="37755" y1="40816" x2="35918" y2="41122"/>
                        <a14:foregroundMark x1="37959" y1="40612" x2="38571" y2="40816"/>
                        <a14:foregroundMark x1="39286" y1="44694" x2="36837" y2="46020"/>
                        <a14:backgroundMark x1="38784" y1="46877" x2="39082" y2="47755"/>
                        <a14:backgroundMark x1="37288" y1="42476" x2="37687" y2="43649"/>
                        <a14:backgroundMark x1="35510" y1="37245" x2="36270" y2="39482"/>
                        <a14:backgroundMark x1="39082" y1="47755" x2="39082" y2="47959"/>
                        <a14:backgroundMark x1="73878" y1="47347" x2="74694" y2="4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1" r="11180"/>
          <a:stretch/>
        </p:blipFill>
        <p:spPr>
          <a:xfrm>
            <a:off x="5489489" y="2111015"/>
            <a:ext cx="3803537" cy="6407656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26E3091-8DD2-ED7F-D52D-7B2A38BB44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96" b="95816" l="10000" r="90000">
                        <a14:foregroundMark x1="42347" y1="7755" x2="32551" y2="9592"/>
                        <a14:foregroundMark x1="32551" y1="9592" x2="26633" y2="12755"/>
                        <a14:foregroundMark x1="40918" y1="6122" x2="46327" y2="5816"/>
                        <a14:foregroundMark x1="39286" y1="22857" x2="45306" y2="27653"/>
                        <a14:foregroundMark x1="52041" y1="18061" x2="56429" y2="24694"/>
                        <a14:foregroundMark x1="48673" y1="25510" x2="53265" y2="32653"/>
                        <a14:foregroundMark x1="47449" y1="66020" x2="46837" y2="76735"/>
                        <a14:foregroundMark x1="46837" y1="76735" x2="44940" y2="78435"/>
                        <a14:foregroundMark x1="45306" y1="76837" x2="41939" y2="77857"/>
                        <a14:foregroundMark x1="46122" y1="74796" x2="44082" y2="75000"/>
                        <a14:foregroundMark x1="45714" y1="74184" x2="43878" y2="73980"/>
                        <a14:foregroundMark x1="57041" y1="74388" x2="60816" y2="82143"/>
                        <a14:foregroundMark x1="60816" y1="82143" x2="61224" y2="82347"/>
                        <a14:foregroundMark x1="56837" y1="81633" x2="62041" y2="83776"/>
                        <a14:foregroundMark x1="61837" y1="82959" x2="56020" y2="81429"/>
                        <a14:foregroundMark x1="62041" y1="82755" x2="62449" y2="83163"/>
                        <a14:foregroundMark x1="47041" y1="77449" x2="48027" y2="78148"/>
                        <a14:foregroundMark x1="52316" y1="90882" x2="51784" y2="91825"/>
                        <a14:foregroundMark x1="41735" y1="77653" x2="47857" y2="77857"/>
                        <a14:foregroundMark x1="44490" y1="78980" x2="44490" y2="78980"/>
                        <a14:foregroundMark x1="42857" y1="77653" x2="42551" y2="78163"/>
                        <a14:foregroundMark x1="41939" y1="78367" x2="43469" y2="78980"/>
                        <a14:foregroundMark x1="48265" y1="76429" x2="46531" y2="76837"/>
                        <a14:foregroundMark x1="47857" y1="75408" x2="48061" y2="77653"/>
                        <a14:foregroundMark x1="57245" y1="71837" x2="57857" y2="77959"/>
                        <a14:foregroundMark x1="56429" y1="80612" x2="56020" y2="81633"/>
                        <a14:foregroundMark x1="56633" y1="82551" x2="59796" y2="83776"/>
                        <a14:foregroundMark x1="62245" y1="82143" x2="62245" y2="84184"/>
                        <a14:foregroundMark x1="62755" y1="82041" x2="62653" y2="82755"/>
                        <a14:foregroundMark x1="46020" y1="4796" x2="43980" y2="5816"/>
                        <a14:backgroundMark x1="35714" y1="83367" x2="44286" y2="92755"/>
                        <a14:backgroundMark x1="34184" y1="88980" x2="41837" y2="96020"/>
                        <a14:backgroundMark x1="41837" y1="96020" x2="42143" y2="96122"/>
                        <a14:backgroundMark x1="40714" y1="81020" x2="48878" y2="90306"/>
                        <a14:backgroundMark x1="47857" y1="80204" x2="43265" y2="79592"/>
                        <a14:backgroundMark x1="39286" y1="78980" x2="47245" y2="88469"/>
                        <a14:backgroundMark x1="47245" y1="88469" x2="40714" y2="93163"/>
                        <a14:backgroundMark x1="35918" y1="89592" x2="39082" y2="93163"/>
                        <a14:backgroundMark x1="37143" y1="86327" x2="36327" y2="94490"/>
                        <a14:backgroundMark x1="48061" y1="82143" x2="50510" y2="94286"/>
                        <a14:backgroundMark x1="50510" y1="94286" x2="50714" y2="94286"/>
                        <a14:backgroundMark x1="51633" y1="83163" x2="54286" y2="91327"/>
                        <a14:backgroundMark x1="49490" y1="79796" x2="51837" y2="85408"/>
                        <a14:backgroundMark x1="49694" y1="78980" x2="46837" y2="81429"/>
                        <a14:backgroundMark x1="49694" y1="84184" x2="48673" y2="91327"/>
                        <a14:backgroundMark x1="48673" y1="91327" x2="48673" y2="91327"/>
                        <a14:backgroundMark x1="50306" y1="86939" x2="50816" y2="90102"/>
                        <a14:backgroundMark x1="43673" y1="93163" x2="49286" y2="96327"/>
                        <a14:backgroundMark x1="43469" y1="94082" x2="48469" y2="96531"/>
                        <a14:backgroundMark x1="47653" y1="91735" x2="44082" y2="94082"/>
                        <a14:backgroundMark x1="46837" y1="91735" x2="49490" y2="93776"/>
                        <a14:backgroundMark x1="51020" y1="95714" x2="47857" y2="93571"/>
                        <a14:backgroundMark x1="49898" y1="80204" x2="49694" y2="78571"/>
                        <a14:backgroundMark x1="50510" y1="78367" x2="49490" y2="80000"/>
                        <a14:backgroundMark x1="37449" y1="81531" x2="39388" y2="84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5208" b="13424"/>
          <a:stretch/>
        </p:blipFill>
        <p:spPr>
          <a:xfrm>
            <a:off x="2474171" y="2723855"/>
            <a:ext cx="4572000" cy="5937367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E63EBFD3-CED6-C83A-5067-73CBB4994B31}"/>
              </a:ext>
            </a:extLst>
          </p:cNvPr>
          <p:cNvGrpSpPr/>
          <p:nvPr/>
        </p:nvGrpSpPr>
        <p:grpSpPr>
          <a:xfrm>
            <a:off x="577770" y="133348"/>
            <a:ext cx="11144317" cy="1812746"/>
            <a:chOff x="577770" y="133348"/>
            <a:chExt cx="11144317" cy="1812746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535866FB-6C32-CABA-AF08-9F808728F656}"/>
                </a:ext>
              </a:extLst>
            </p:cNvPr>
            <p:cNvSpPr/>
            <p:nvPr/>
          </p:nvSpPr>
          <p:spPr>
            <a:xfrm>
              <a:off x="577770" y="133348"/>
              <a:ext cx="11115588" cy="1812746"/>
            </a:xfrm>
            <a:custGeom>
              <a:avLst/>
              <a:gdLst>
                <a:gd name="connsiteX0" fmla="*/ 0 w 11115588"/>
                <a:gd name="connsiteY0" fmla="*/ 302130 h 1812746"/>
                <a:gd name="connsiteX1" fmla="*/ 302130 w 11115588"/>
                <a:gd name="connsiteY1" fmla="*/ 0 h 1812746"/>
                <a:gd name="connsiteX2" fmla="*/ 853975 w 11115588"/>
                <a:gd name="connsiteY2" fmla="*/ 0 h 1812746"/>
                <a:gd name="connsiteX3" fmla="*/ 1195593 w 11115588"/>
                <a:gd name="connsiteY3" fmla="*/ 0 h 1812746"/>
                <a:gd name="connsiteX4" fmla="*/ 1642324 w 11115588"/>
                <a:gd name="connsiteY4" fmla="*/ 0 h 1812746"/>
                <a:gd name="connsiteX5" fmla="*/ 2299282 w 11115588"/>
                <a:gd name="connsiteY5" fmla="*/ 0 h 1812746"/>
                <a:gd name="connsiteX6" fmla="*/ 2640900 w 11115588"/>
                <a:gd name="connsiteY6" fmla="*/ 0 h 1812746"/>
                <a:gd name="connsiteX7" fmla="*/ 3297858 w 11115588"/>
                <a:gd name="connsiteY7" fmla="*/ 0 h 1812746"/>
                <a:gd name="connsiteX8" fmla="*/ 4165043 w 11115588"/>
                <a:gd name="connsiteY8" fmla="*/ 0 h 1812746"/>
                <a:gd name="connsiteX9" fmla="*/ 4822001 w 11115588"/>
                <a:gd name="connsiteY9" fmla="*/ 0 h 1812746"/>
                <a:gd name="connsiteX10" fmla="*/ 5584072 w 11115588"/>
                <a:gd name="connsiteY10" fmla="*/ 0 h 1812746"/>
                <a:gd name="connsiteX11" fmla="*/ 6135917 w 11115588"/>
                <a:gd name="connsiteY11" fmla="*/ 0 h 1812746"/>
                <a:gd name="connsiteX12" fmla="*/ 6897988 w 11115588"/>
                <a:gd name="connsiteY12" fmla="*/ 0 h 1812746"/>
                <a:gd name="connsiteX13" fmla="*/ 7239606 w 11115588"/>
                <a:gd name="connsiteY13" fmla="*/ 0 h 1812746"/>
                <a:gd name="connsiteX14" fmla="*/ 7581225 w 11115588"/>
                <a:gd name="connsiteY14" fmla="*/ 0 h 1812746"/>
                <a:gd name="connsiteX15" fmla="*/ 8343296 w 11115588"/>
                <a:gd name="connsiteY15" fmla="*/ 0 h 1812746"/>
                <a:gd name="connsiteX16" fmla="*/ 9000254 w 11115588"/>
                <a:gd name="connsiteY16" fmla="*/ 0 h 1812746"/>
                <a:gd name="connsiteX17" fmla="*/ 9341872 w 11115588"/>
                <a:gd name="connsiteY17" fmla="*/ 0 h 1812746"/>
                <a:gd name="connsiteX18" fmla="*/ 10103943 w 11115588"/>
                <a:gd name="connsiteY18" fmla="*/ 0 h 1812746"/>
                <a:gd name="connsiteX19" fmla="*/ 10813458 w 11115588"/>
                <a:gd name="connsiteY19" fmla="*/ 0 h 1812746"/>
                <a:gd name="connsiteX20" fmla="*/ 11115588 w 11115588"/>
                <a:gd name="connsiteY20" fmla="*/ 302130 h 1812746"/>
                <a:gd name="connsiteX21" fmla="*/ 11115588 w 11115588"/>
                <a:gd name="connsiteY21" fmla="*/ 894288 h 1812746"/>
                <a:gd name="connsiteX22" fmla="*/ 11115588 w 11115588"/>
                <a:gd name="connsiteY22" fmla="*/ 1510616 h 1812746"/>
                <a:gd name="connsiteX23" fmla="*/ 10813458 w 11115588"/>
                <a:gd name="connsiteY23" fmla="*/ 1812746 h 1812746"/>
                <a:gd name="connsiteX24" fmla="*/ 10471840 w 11115588"/>
                <a:gd name="connsiteY24" fmla="*/ 1812746 h 1812746"/>
                <a:gd name="connsiteX25" fmla="*/ 9814882 w 11115588"/>
                <a:gd name="connsiteY25" fmla="*/ 1812746 h 1812746"/>
                <a:gd name="connsiteX26" fmla="*/ 9473264 w 11115588"/>
                <a:gd name="connsiteY26" fmla="*/ 1812746 h 1812746"/>
                <a:gd name="connsiteX27" fmla="*/ 8711192 w 11115588"/>
                <a:gd name="connsiteY27" fmla="*/ 1812746 h 1812746"/>
                <a:gd name="connsiteX28" fmla="*/ 8159348 w 11115588"/>
                <a:gd name="connsiteY28" fmla="*/ 1812746 h 1812746"/>
                <a:gd name="connsiteX29" fmla="*/ 7292163 w 11115588"/>
                <a:gd name="connsiteY29" fmla="*/ 1812746 h 1812746"/>
                <a:gd name="connsiteX30" fmla="*/ 6635205 w 11115588"/>
                <a:gd name="connsiteY30" fmla="*/ 1812746 h 1812746"/>
                <a:gd name="connsiteX31" fmla="*/ 5873134 w 11115588"/>
                <a:gd name="connsiteY31" fmla="*/ 1812746 h 1812746"/>
                <a:gd name="connsiteX32" fmla="*/ 5426402 w 11115588"/>
                <a:gd name="connsiteY32" fmla="*/ 1812746 h 1812746"/>
                <a:gd name="connsiteX33" fmla="*/ 4664331 w 11115588"/>
                <a:gd name="connsiteY33" fmla="*/ 1812746 h 1812746"/>
                <a:gd name="connsiteX34" fmla="*/ 3797147 w 11115588"/>
                <a:gd name="connsiteY34" fmla="*/ 1812746 h 1812746"/>
                <a:gd name="connsiteX35" fmla="*/ 3350415 w 11115588"/>
                <a:gd name="connsiteY35" fmla="*/ 1812746 h 1812746"/>
                <a:gd name="connsiteX36" fmla="*/ 2798570 w 11115588"/>
                <a:gd name="connsiteY36" fmla="*/ 1812746 h 1812746"/>
                <a:gd name="connsiteX37" fmla="*/ 2351839 w 11115588"/>
                <a:gd name="connsiteY37" fmla="*/ 1812746 h 1812746"/>
                <a:gd name="connsiteX38" fmla="*/ 1694881 w 11115588"/>
                <a:gd name="connsiteY38" fmla="*/ 1812746 h 1812746"/>
                <a:gd name="connsiteX39" fmla="*/ 302130 w 11115588"/>
                <a:gd name="connsiteY39" fmla="*/ 1812746 h 1812746"/>
                <a:gd name="connsiteX40" fmla="*/ 0 w 11115588"/>
                <a:gd name="connsiteY40" fmla="*/ 1510616 h 1812746"/>
                <a:gd name="connsiteX41" fmla="*/ 0 w 11115588"/>
                <a:gd name="connsiteY41" fmla="*/ 918458 h 1812746"/>
                <a:gd name="connsiteX42" fmla="*/ 0 w 11115588"/>
                <a:gd name="connsiteY42" fmla="*/ 302130 h 18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115588" h="1812746" fill="none" extrusionOk="0">
                  <a:moveTo>
                    <a:pt x="0" y="302130"/>
                  </a:moveTo>
                  <a:cubicBezTo>
                    <a:pt x="22991" y="136264"/>
                    <a:pt x="157093" y="22277"/>
                    <a:pt x="302130" y="0"/>
                  </a:cubicBezTo>
                  <a:cubicBezTo>
                    <a:pt x="456551" y="-15920"/>
                    <a:pt x="584173" y="-14879"/>
                    <a:pt x="853975" y="0"/>
                  </a:cubicBezTo>
                  <a:cubicBezTo>
                    <a:pt x="1123778" y="14879"/>
                    <a:pt x="1030860" y="1680"/>
                    <a:pt x="1195593" y="0"/>
                  </a:cubicBezTo>
                  <a:cubicBezTo>
                    <a:pt x="1360326" y="-1680"/>
                    <a:pt x="1502943" y="249"/>
                    <a:pt x="1642324" y="0"/>
                  </a:cubicBezTo>
                  <a:cubicBezTo>
                    <a:pt x="1781705" y="-249"/>
                    <a:pt x="2087373" y="32601"/>
                    <a:pt x="2299282" y="0"/>
                  </a:cubicBezTo>
                  <a:cubicBezTo>
                    <a:pt x="2511191" y="-32601"/>
                    <a:pt x="2521921" y="10952"/>
                    <a:pt x="2640900" y="0"/>
                  </a:cubicBezTo>
                  <a:cubicBezTo>
                    <a:pt x="2759879" y="-10952"/>
                    <a:pt x="3029497" y="-4560"/>
                    <a:pt x="3297858" y="0"/>
                  </a:cubicBezTo>
                  <a:cubicBezTo>
                    <a:pt x="3566219" y="4560"/>
                    <a:pt x="3955924" y="34925"/>
                    <a:pt x="4165043" y="0"/>
                  </a:cubicBezTo>
                  <a:cubicBezTo>
                    <a:pt x="4374162" y="-34925"/>
                    <a:pt x="4518137" y="-11735"/>
                    <a:pt x="4822001" y="0"/>
                  </a:cubicBezTo>
                  <a:cubicBezTo>
                    <a:pt x="5125865" y="11735"/>
                    <a:pt x="5411089" y="25781"/>
                    <a:pt x="5584072" y="0"/>
                  </a:cubicBezTo>
                  <a:cubicBezTo>
                    <a:pt x="5757055" y="-25781"/>
                    <a:pt x="5903028" y="4288"/>
                    <a:pt x="6135917" y="0"/>
                  </a:cubicBezTo>
                  <a:cubicBezTo>
                    <a:pt x="6368807" y="-4288"/>
                    <a:pt x="6538551" y="-26167"/>
                    <a:pt x="6897988" y="0"/>
                  </a:cubicBezTo>
                  <a:cubicBezTo>
                    <a:pt x="7257425" y="26167"/>
                    <a:pt x="7141486" y="5542"/>
                    <a:pt x="7239606" y="0"/>
                  </a:cubicBezTo>
                  <a:cubicBezTo>
                    <a:pt x="7337726" y="-5542"/>
                    <a:pt x="7498491" y="5403"/>
                    <a:pt x="7581225" y="0"/>
                  </a:cubicBezTo>
                  <a:cubicBezTo>
                    <a:pt x="7663959" y="-5403"/>
                    <a:pt x="8115668" y="33493"/>
                    <a:pt x="8343296" y="0"/>
                  </a:cubicBezTo>
                  <a:cubicBezTo>
                    <a:pt x="8570924" y="-33493"/>
                    <a:pt x="8777458" y="-5950"/>
                    <a:pt x="9000254" y="0"/>
                  </a:cubicBezTo>
                  <a:cubicBezTo>
                    <a:pt x="9223050" y="5950"/>
                    <a:pt x="9171108" y="6417"/>
                    <a:pt x="9341872" y="0"/>
                  </a:cubicBezTo>
                  <a:cubicBezTo>
                    <a:pt x="9512636" y="-6417"/>
                    <a:pt x="9904525" y="2262"/>
                    <a:pt x="10103943" y="0"/>
                  </a:cubicBezTo>
                  <a:cubicBezTo>
                    <a:pt x="10303361" y="-2262"/>
                    <a:pt x="10558358" y="17651"/>
                    <a:pt x="10813458" y="0"/>
                  </a:cubicBezTo>
                  <a:cubicBezTo>
                    <a:pt x="10956336" y="-12217"/>
                    <a:pt x="11109100" y="114085"/>
                    <a:pt x="11115588" y="302130"/>
                  </a:cubicBezTo>
                  <a:cubicBezTo>
                    <a:pt x="11116781" y="554006"/>
                    <a:pt x="11141633" y="688277"/>
                    <a:pt x="11115588" y="894288"/>
                  </a:cubicBezTo>
                  <a:cubicBezTo>
                    <a:pt x="11089543" y="1100299"/>
                    <a:pt x="11136078" y="1279630"/>
                    <a:pt x="11115588" y="1510616"/>
                  </a:cubicBezTo>
                  <a:cubicBezTo>
                    <a:pt x="11099445" y="1693580"/>
                    <a:pt x="11017821" y="1829057"/>
                    <a:pt x="10813458" y="1812746"/>
                  </a:cubicBezTo>
                  <a:cubicBezTo>
                    <a:pt x="10677685" y="1828957"/>
                    <a:pt x="10564821" y="1822699"/>
                    <a:pt x="10471840" y="1812746"/>
                  </a:cubicBezTo>
                  <a:cubicBezTo>
                    <a:pt x="10378859" y="1802793"/>
                    <a:pt x="10048970" y="1804289"/>
                    <a:pt x="9814882" y="1812746"/>
                  </a:cubicBezTo>
                  <a:cubicBezTo>
                    <a:pt x="9580794" y="1821203"/>
                    <a:pt x="9554270" y="1822487"/>
                    <a:pt x="9473264" y="1812746"/>
                  </a:cubicBezTo>
                  <a:cubicBezTo>
                    <a:pt x="9392258" y="1803005"/>
                    <a:pt x="8867413" y="1804350"/>
                    <a:pt x="8711192" y="1812746"/>
                  </a:cubicBezTo>
                  <a:cubicBezTo>
                    <a:pt x="8554971" y="1821142"/>
                    <a:pt x="8379918" y="1834756"/>
                    <a:pt x="8159348" y="1812746"/>
                  </a:cubicBezTo>
                  <a:cubicBezTo>
                    <a:pt x="7938778" y="1790736"/>
                    <a:pt x="7659078" y="1820536"/>
                    <a:pt x="7292163" y="1812746"/>
                  </a:cubicBezTo>
                  <a:cubicBezTo>
                    <a:pt x="6925249" y="1804956"/>
                    <a:pt x="6912139" y="1810222"/>
                    <a:pt x="6635205" y="1812746"/>
                  </a:cubicBezTo>
                  <a:cubicBezTo>
                    <a:pt x="6358271" y="1815270"/>
                    <a:pt x="6106103" y="1780392"/>
                    <a:pt x="5873134" y="1812746"/>
                  </a:cubicBezTo>
                  <a:cubicBezTo>
                    <a:pt x="5640165" y="1845100"/>
                    <a:pt x="5526368" y="1806607"/>
                    <a:pt x="5426402" y="1812746"/>
                  </a:cubicBezTo>
                  <a:cubicBezTo>
                    <a:pt x="5326436" y="1818885"/>
                    <a:pt x="5029434" y="1783158"/>
                    <a:pt x="4664331" y="1812746"/>
                  </a:cubicBezTo>
                  <a:cubicBezTo>
                    <a:pt x="4299228" y="1842334"/>
                    <a:pt x="4128046" y="1772972"/>
                    <a:pt x="3797147" y="1812746"/>
                  </a:cubicBezTo>
                  <a:cubicBezTo>
                    <a:pt x="3466248" y="1852520"/>
                    <a:pt x="3517348" y="1794931"/>
                    <a:pt x="3350415" y="1812746"/>
                  </a:cubicBezTo>
                  <a:cubicBezTo>
                    <a:pt x="3183482" y="1830561"/>
                    <a:pt x="2943833" y="1819131"/>
                    <a:pt x="2798570" y="1812746"/>
                  </a:cubicBezTo>
                  <a:cubicBezTo>
                    <a:pt x="2653307" y="1806361"/>
                    <a:pt x="2524412" y="1799546"/>
                    <a:pt x="2351839" y="1812746"/>
                  </a:cubicBezTo>
                  <a:cubicBezTo>
                    <a:pt x="2179266" y="1825946"/>
                    <a:pt x="1855260" y="1825749"/>
                    <a:pt x="1694881" y="1812746"/>
                  </a:cubicBezTo>
                  <a:cubicBezTo>
                    <a:pt x="1534502" y="1799743"/>
                    <a:pt x="663753" y="1814757"/>
                    <a:pt x="302130" y="1812746"/>
                  </a:cubicBezTo>
                  <a:cubicBezTo>
                    <a:pt x="142471" y="1812812"/>
                    <a:pt x="21322" y="1685635"/>
                    <a:pt x="0" y="1510616"/>
                  </a:cubicBezTo>
                  <a:cubicBezTo>
                    <a:pt x="-22993" y="1304397"/>
                    <a:pt x="938" y="1213435"/>
                    <a:pt x="0" y="918458"/>
                  </a:cubicBezTo>
                  <a:cubicBezTo>
                    <a:pt x="-938" y="623481"/>
                    <a:pt x="14579" y="430004"/>
                    <a:pt x="0" y="302130"/>
                  </a:cubicBezTo>
                  <a:close/>
                </a:path>
                <a:path w="11115588" h="1812746" stroke="0" extrusionOk="0">
                  <a:moveTo>
                    <a:pt x="0" y="302130"/>
                  </a:moveTo>
                  <a:cubicBezTo>
                    <a:pt x="31620" y="146654"/>
                    <a:pt x="130976" y="-24719"/>
                    <a:pt x="302130" y="0"/>
                  </a:cubicBezTo>
                  <a:cubicBezTo>
                    <a:pt x="448240" y="17438"/>
                    <a:pt x="556968" y="2284"/>
                    <a:pt x="748861" y="0"/>
                  </a:cubicBezTo>
                  <a:cubicBezTo>
                    <a:pt x="940754" y="-2284"/>
                    <a:pt x="1102067" y="-19145"/>
                    <a:pt x="1195593" y="0"/>
                  </a:cubicBezTo>
                  <a:cubicBezTo>
                    <a:pt x="1289119" y="19145"/>
                    <a:pt x="1607132" y="-17517"/>
                    <a:pt x="1957664" y="0"/>
                  </a:cubicBezTo>
                  <a:cubicBezTo>
                    <a:pt x="2308196" y="17517"/>
                    <a:pt x="2621533" y="22243"/>
                    <a:pt x="2824849" y="0"/>
                  </a:cubicBezTo>
                  <a:cubicBezTo>
                    <a:pt x="3028166" y="-22243"/>
                    <a:pt x="3207447" y="-30178"/>
                    <a:pt x="3481807" y="0"/>
                  </a:cubicBezTo>
                  <a:cubicBezTo>
                    <a:pt x="3756167" y="30178"/>
                    <a:pt x="3796183" y="4518"/>
                    <a:pt x="4033651" y="0"/>
                  </a:cubicBezTo>
                  <a:cubicBezTo>
                    <a:pt x="4271119" y="-4518"/>
                    <a:pt x="4276425" y="1980"/>
                    <a:pt x="4375270" y="0"/>
                  </a:cubicBezTo>
                  <a:cubicBezTo>
                    <a:pt x="4474115" y="-1980"/>
                    <a:pt x="4852057" y="-20367"/>
                    <a:pt x="5032228" y="0"/>
                  </a:cubicBezTo>
                  <a:cubicBezTo>
                    <a:pt x="5212399" y="20367"/>
                    <a:pt x="5505361" y="402"/>
                    <a:pt x="5689186" y="0"/>
                  </a:cubicBezTo>
                  <a:cubicBezTo>
                    <a:pt x="5873011" y="-402"/>
                    <a:pt x="5955522" y="20192"/>
                    <a:pt x="6135917" y="0"/>
                  </a:cubicBezTo>
                  <a:cubicBezTo>
                    <a:pt x="6316312" y="-20192"/>
                    <a:pt x="6307508" y="-16285"/>
                    <a:pt x="6477535" y="0"/>
                  </a:cubicBezTo>
                  <a:cubicBezTo>
                    <a:pt x="6647562" y="16285"/>
                    <a:pt x="6691697" y="-2917"/>
                    <a:pt x="6819153" y="0"/>
                  </a:cubicBezTo>
                  <a:cubicBezTo>
                    <a:pt x="6946609" y="2917"/>
                    <a:pt x="7320624" y="22582"/>
                    <a:pt x="7686338" y="0"/>
                  </a:cubicBezTo>
                  <a:cubicBezTo>
                    <a:pt x="8052053" y="-22582"/>
                    <a:pt x="8003078" y="10245"/>
                    <a:pt x="8238183" y="0"/>
                  </a:cubicBezTo>
                  <a:cubicBezTo>
                    <a:pt x="8473288" y="-10245"/>
                    <a:pt x="8565583" y="15944"/>
                    <a:pt x="8684914" y="0"/>
                  </a:cubicBezTo>
                  <a:cubicBezTo>
                    <a:pt x="8804245" y="-15944"/>
                    <a:pt x="9095374" y="22750"/>
                    <a:pt x="9341872" y="0"/>
                  </a:cubicBezTo>
                  <a:cubicBezTo>
                    <a:pt x="9588370" y="-22750"/>
                    <a:pt x="9685366" y="-21158"/>
                    <a:pt x="9893717" y="0"/>
                  </a:cubicBezTo>
                  <a:cubicBezTo>
                    <a:pt x="10102069" y="21158"/>
                    <a:pt x="10079507" y="9414"/>
                    <a:pt x="10235335" y="0"/>
                  </a:cubicBezTo>
                  <a:cubicBezTo>
                    <a:pt x="10391163" y="-9414"/>
                    <a:pt x="10615093" y="-24917"/>
                    <a:pt x="10813458" y="0"/>
                  </a:cubicBezTo>
                  <a:cubicBezTo>
                    <a:pt x="10972506" y="-243"/>
                    <a:pt x="11127203" y="108476"/>
                    <a:pt x="11115588" y="302130"/>
                  </a:cubicBezTo>
                  <a:cubicBezTo>
                    <a:pt x="11088610" y="517366"/>
                    <a:pt x="11124701" y="667791"/>
                    <a:pt x="11115588" y="870118"/>
                  </a:cubicBezTo>
                  <a:cubicBezTo>
                    <a:pt x="11106475" y="1072445"/>
                    <a:pt x="11135024" y="1327620"/>
                    <a:pt x="11115588" y="1510616"/>
                  </a:cubicBezTo>
                  <a:cubicBezTo>
                    <a:pt x="11097764" y="1662429"/>
                    <a:pt x="11016913" y="1809519"/>
                    <a:pt x="10813458" y="1812746"/>
                  </a:cubicBezTo>
                  <a:cubicBezTo>
                    <a:pt x="10607337" y="1840980"/>
                    <a:pt x="10285427" y="1783318"/>
                    <a:pt x="10051387" y="1812746"/>
                  </a:cubicBezTo>
                  <a:cubicBezTo>
                    <a:pt x="9817347" y="1842174"/>
                    <a:pt x="9775172" y="1815805"/>
                    <a:pt x="9499542" y="1812746"/>
                  </a:cubicBezTo>
                  <a:cubicBezTo>
                    <a:pt x="9223913" y="1809687"/>
                    <a:pt x="8952496" y="1790233"/>
                    <a:pt x="8737471" y="1812746"/>
                  </a:cubicBezTo>
                  <a:cubicBezTo>
                    <a:pt x="8522446" y="1835259"/>
                    <a:pt x="8457968" y="1793321"/>
                    <a:pt x="8185626" y="1812746"/>
                  </a:cubicBezTo>
                  <a:cubicBezTo>
                    <a:pt x="7913284" y="1832171"/>
                    <a:pt x="7660440" y="1808703"/>
                    <a:pt x="7318441" y="1812746"/>
                  </a:cubicBezTo>
                  <a:cubicBezTo>
                    <a:pt x="6976442" y="1816789"/>
                    <a:pt x="7143758" y="1816522"/>
                    <a:pt x="6976823" y="1812746"/>
                  </a:cubicBezTo>
                  <a:cubicBezTo>
                    <a:pt x="6809888" y="1808970"/>
                    <a:pt x="6656698" y="1828662"/>
                    <a:pt x="6530092" y="1812746"/>
                  </a:cubicBezTo>
                  <a:cubicBezTo>
                    <a:pt x="6403486" y="1796830"/>
                    <a:pt x="6069636" y="1790139"/>
                    <a:pt x="5873134" y="1812746"/>
                  </a:cubicBezTo>
                  <a:cubicBezTo>
                    <a:pt x="5676632" y="1835353"/>
                    <a:pt x="5448400" y="1816197"/>
                    <a:pt x="5321289" y="1812746"/>
                  </a:cubicBezTo>
                  <a:cubicBezTo>
                    <a:pt x="5194178" y="1809295"/>
                    <a:pt x="5055138" y="1815498"/>
                    <a:pt x="4874558" y="1812746"/>
                  </a:cubicBezTo>
                  <a:cubicBezTo>
                    <a:pt x="4693978" y="1809994"/>
                    <a:pt x="4385592" y="1805288"/>
                    <a:pt x="4007373" y="1812746"/>
                  </a:cubicBezTo>
                  <a:cubicBezTo>
                    <a:pt x="3629155" y="1820204"/>
                    <a:pt x="3783190" y="1829193"/>
                    <a:pt x="3665755" y="1812746"/>
                  </a:cubicBezTo>
                  <a:cubicBezTo>
                    <a:pt x="3548320" y="1796299"/>
                    <a:pt x="3361732" y="1824304"/>
                    <a:pt x="3219024" y="1812746"/>
                  </a:cubicBezTo>
                  <a:cubicBezTo>
                    <a:pt x="3076316" y="1801188"/>
                    <a:pt x="3046501" y="1801792"/>
                    <a:pt x="2877405" y="1812746"/>
                  </a:cubicBezTo>
                  <a:cubicBezTo>
                    <a:pt x="2708309" y="1823700"/>
                    <a:pt x="2398036" y="1815190"/>
                    <a:pt x="2115334" y="1812746"/>
                  </a:cubicBezTo>
                  <a:cubicBezTo>
                    <a:pt x="1832632" y="1810302"/>
                    <a:pt x="1506750" y="1845634"/>
                    <a:pt x="1248150" y="1812746"/>
                  </a:cubicBezTo>
                  <a:cubicBezTo>
                    <a:pt x="989550" y="1779858"/>
                    <a:pt x="984867" y="1813803"/>
                    <a:pt x="906531" y="1812746"/>
                  </a:cubicBezTo>
                  <a:cubicBezTo>
                    <a:pt x="828195" y="1811689"/>
                    <a:pt x="543685" y="1831759"/>
                    <a:pt x="302130" y="1812746"/>
                  </a:cubicBezTo>
                  <a:cubicBezTo>
                    <a:pt x="148321" y="1782587"/>
                    <a:pt x="-12679" y="1696583"/>
                    <a:pt x="0" y="1510616"/>
                  </a:cubicBezTo>
                  <a:cubicBezTo>
                    <a:pt x="-8567" y="1372740"/>
                    <a:pt x="27082" y="1052621"/>
                    <a:pt x="0" y="930543"/>
                  </a:cubicBezTo>
                  <a:cubicBezTo>
                    <a:pt x="-27082" y="808465"/>
                    <a:pt x="14442" y="569674"/>
                    <a:pt x="0" y="302130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4000" b="1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6A345FDD-A083-90DA-F442-41A36D076F4E}"/>
                </a:ext>
              </a:extLst>
            </p:cNvPr>
            <p:cNvSpPr txBox="1"/>
            <p:nvPr/>
          </p:nvSpPr>
          <p:spPr>
            <a:xfrm>
              <a:off x="606499" y="145993"/>
              <a:ext cx="1111558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0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 ta lại gần nhà chú Bảo đá banh nhe các bạn.</a:t>
              </a:r>
              <a:r>
                <a:rPr lang="en-US" sz="50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C0CDE1C2-2223-D4E1-4087-FC8FB83D02E2}"/>
              </a:ext>
            </a:extLst>
          </p:cNvPr>
          <p:cNvGrpSpPr/>
          <p:nvPr/>
        </p:nvGrpSpPr>
        <p:grpSpPr>
          <a:xfrm>
            <a:off x="9126150" y="919296"/>
            <a:ext cx="2754713" cy="2275900"/>
            <a:chOff x="2835790" y="3461563"/>
            <a:chExt cx="2667594" cy="2801115"/>
          </a:xfrm>
        </p:grpSpPr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ACF1A009-C484-3CE1-5970-71F3BEE6A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5201" b="73179" l="45165" r="74659">
                          <a14:foregroundMark x1="61250" y1="54815" x2="59740" y2="51481"/>
                          <a14:foregroundMark x1="52083" y1="25278" x2="52083" y2="25278"/>
                          <a14:foregroundMark x1="52188" y1="26296" x2="52188" y2="27685"/>
                          <a14:foregroundMark x1="50156" y1="25556" x2="49531" y2="25648"/>
                          <a14:foregroundMark x1="49844" y1="29537" x2="49844" y2="295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78" t="19203" r="21654" b="20824"/>
            <a:stretch/>
          </p:blipFill>
          <p:spPr>
            <a:xfrm>
              <a:off x="2835790" y="3461563"/>
              <a:ext cx="2667594" cy="2440890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0CEB2FB7-B32F-D0B2-2FEB-54A7E3E9AB14}"/>
                </a:ext>
              </a:extLst>
            </p:cNvPr>
            <p:cNvGrpSpPr/>
            <p:nvPr/>
          </p:nvGrpSpPr>
          <p:grpSpPr>
            <a:xfrm>
              <a:off x="3332752" y="5247015"/>
              <a:ext cx="2074024" cy="1015663"/>
              <a:chOff x="5701195" y="5354968"/>
              <a:chExt cx="2074024" cy="1015663"/>
            </a:xfrm>
          </p:grpSpPr>
          <p:sp>
            <p:nvSpPr>
              <p:cNvPr id="23" name="Hình chữ nhật: Góc Tròn 22">
                <a:extLst>
                  <a:ext uri="{FF2B5EF4-FFF2-40B4-BE49-F238E27FC236}">
                    <a16:creationId xmlns:a16="http://schemas.microsoft.com/office/drawing/2014/main" id="{45A07954-D2AE-E857-6615-49DABBDECACB}"/>
                  </a:ext>
                </a:extLst>
              </p:cNvPr>
              <p:cNvSpPr/>
              <p:nvPr/>
            </p:nvSpPr>
            <p:spPr>
              <a:xfrm>
                <a:off x="5772200" y="5392655"/>
                <a:ext cx="1861731" cy="940290"/>
              </a:xfrm>
              <a:prstGeom prst="roundRect">
                <a:avLst/>
              </a:prstGeom>
              <a:solidFill>
                <a:srgbClr val="FF5D5D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6545EE1C-0E83-2D43-7E56-27037FDD8D8A}"/>
                  </a:ext>
                </a:extLst>
              </p:cNvPr>
              <p:cNvSpPr txBox="1"/>
              <p:nvPr/>
            </p:nvSpPr>
            <p:spPr>
              <a:xfrm>
                <a:off x="5701195" y="5354968"/>
                <a:ext cx="207402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Không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8854B253-325D-2E80-5360-7ADC14C12A66}"/>
              </a:ext>
            </a:extLst>
          </p:cNvPr>
          <p:cNvGrpSpPr/>
          <p:nvPr/>
        </p:nvGrpSpPr>
        <p:grpSpPr>
          <a:xfrm>
            <a:off x="834493" y="856460"/>
            <a:ext cx="2674036" cy="2599854"/>
            <a:chOff x="2800773" y="4137668"/>
            <a:chExt cx="2667594" cy="2590558"/>
          </a:xfrm>
        </p:grpSpPr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5B77D9EB-601B-8866-433B-7081E90F8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121" b="69100" l="7648" r="37142">
                          <a14:foregroundMark x1="32448" y1="28889" x2="33698" y2="30463"/>
                          <a14:foregroundMark x1="36823" y1="32593" x2="36354" y2="31667"/>
                          <a14:foregroundMark x1="36823" y1="40093" x2="36823" y2="40093"/>
                          <a14:foregroundMark x1="36615" y1="37407" x2="36823" y2="4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" t="15124" r="59171" b="24903"/>
            <a:stretch/>
          </p:blipFill>
          <p:spPr>
            <a:xfrm rot="20870430">
              <a:off x="2800773" y="4137668"/>
              <a:ext cx="2667594" cy="2440890"/>
            </a:xfrm>
            <a:prstGeom prst="rect">
              <a:avLst/>
            </a:prstGeom>
          </p:spPr>
        </p:pic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9B96C83C-BC80-14B7-4D9E-B23C7B4F287B}"/>
                </a:ext>
              </a:extLst>
            </p:cNvPr>
            <p:cNvGrpSpPr/>
            <p:nvPr/>
          </p:nvGrpSpPr>
          <p:grpSpPr>
            <a:xfrm>
              <a:off x="3127472" y="5998386"/>
              <a:ext cx="2135927" cy="729840"/>
              <a:chOff x="1671246" y="5389726"/>
              <a:chExt cx="2143838" cy="940290"/>
            </a:xfrm>
          </p:grpSpPr>
          <p:sp>
            <p:nvSpPr>
              <p:cNvPr id="28" name="Hình chữ nhật: Góc Tròn 27">
                <a:extLst>
                  <a:ext uri="{FF2B5EF4-FFF2-40B4-BE49-F238E27FC236}">
                    <a16:creationId xmlns:a16="http://schemas.microsoft.com/office/drawing/2014/main" id="{49738163-DB3C-17E7-04B5-633F3233E79C}"/>
                  </a:ext>
                </a:extLst>
              </p:cNvPr>
              <p:cNvSpPr/>
              <p:nvPr/>
            </p:nvSpPr>
            <p:spPr>
              <a:xfrm>
                <a:off x="1812299" y="5389726"/>
                <a:ext cx="1861731" cy="94029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2D050"/>
                  </a:solidFill>
                </a:endParaRPr>
              </a:p>
            </p:txBody>
          </p:sp>
          <p:sp>
            <p:nvSpPr>
              <p:cNvPr id="29" name="TextBox 12">
                <a:extLst>
                  <a:ext uri="{FF2B5EF4-FFF2-40B4-BE49-F238E27FC236}">
                    <a16:creationId xmlns:a16="http://schemas.microsoft.com/office/drawing/2014/main" id="{D6CB54DA-0136-D3F0-8F82-1417D11B3C1E}"/>
                  </a:ext>
                </a:extLst>
              </p:cNvPr>
              <p:cNvSpPr txBox="1"/>
              <p:nvPr/>
            </p:nvSpPr>
            <p:spPr>
              <a:xfrm>
                <a:off x="1671246" y="5472845"/>
                <a:ext cx="2143838" cy="728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227CF9B3-37FE-795B-1787-9C9B2B66387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1" b="74623" l="5664" r="50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874" r="43358" b="17086"/>
          <a:stretch/>
        </p:blipFill>
        <p:spPr>
          <a:xfrm>
            <a:off x="9013667" y="738604"/>
            <a:ext cx="3067168" cy="2856733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21F59622-2EF4-F417-91CE-A1083F9032D8}"/>
              </a:ext>
            </a:extLst>
          </p:cNvPr>
          <p:cNvGrpSpPr/>
          <p:nvPr/>
        </p:nvGrpSpPr>
        <p:grpSpPr>
          <a:xfrm flipH="1">
            <a:off x="0" y="3779569"/>
            <a:ext cx="3566537" cy="2859114"/>
            <a:chOff x="3062214" y="3099163"/>
            <a:chExt cx="3611742" cy="2834964"/>
          </a:xfrm>
        </p:grpSpPr>
        <p:sp>
          <p:nvSpPr>
            <p:cNvPr id="32" name="Bong bóng Lời nói: Hình bầu dục 31">
              <a:extLst>
                <a:ext uri="{FF2B5EF4-FFF2-40B4-BE49-F238E27FC236}">
                  <a16:creationId xmlns:a16="http://schemas.microsoft.com/office/drawing/2014/main" id="{E4735002-7F79-FDDF-D123-D3F34C39BEB2}"/>
                </a:ext>
              </a:extLst>
            </p:cNvPr>
            <p:cNvSpPr/>
            <p:nvPr/>
          </p:nvSpPr>
          <p:spPr>
            <a:xfrm>
              <a:off x="3062214" y="3099163"/>
              <a:ext cx="3611742" cy="2834964"/>
            </a:xfrm>
            <a:prstGeom prst="wedgeEllipseCallout">
              <a:avLst>
                <a:gd name="adj1" fmla="val -65549"/>
                <a:gd name="adj2" fmla="val 1429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5D5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CE09EB78-50E7-4890-0300-21A95D29C885}"/>
                </a:ext>
              </a:extLst>
            </p:cNvPr>
            <p:cNvSpPr txBox="1"/>
            <p:nvPr/>
          </p:nvSpPr>
          <p:spPr>
            <a:xfrm>
              <a:off x="3251626" y="3649435"/>
              <a:ext cx="3192133" cy="1800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71A29"/>
                  </a:solidFill>
                </a:rPr>
                <a:t>Việc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làm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này</a:t>
              </a:r>
              <a:r>
                <a:rPr lang="en-US" sz="2800" b="1" dirty="0">
                  <a:solidFill>
                    <a:srgbClr val="C71A29"/>
                  </a:solidFill>
                </a:rPr>
                <a:t> chưa </a:t>
              </a:r>
              <a:r>
                <a:rPr lang="en-US" sz="2800" b="1" dirty="0" err="1">
                  <a:solidFill>
                    <a:srgbClr val="C71A29"/>
                  </a:solidFill>
                </a:rPr>
                <a:t>biết</a:t>
              </a:r>
              <a:r>
                <a:rPr lang="en-US" sz="2800" b="1" dirty="0">
                  <a:solidFill>
                    <a:srgbClr val="C71A29"/>
                  </a:solidFill>
                </a:rPr>
                <a:t> quan tâm, </a:t>
              </a:r>
              <a:r>
                <a:rPr lang="en-US" sz="2800" b="1" dirty="0" err="1">
                  <a:solidFill>
                    <a:srgbClr val="C71A29"/>
                  </a:solidFill>
                </a:rPr>
                <a:t>giúp</a:t>
              </a:r>
              <a:r>
                <a:rPr lang="en-US" sz="2800" b="1" dirty="0">
                  <a:solidFill>
                    <a:srgbClr val="C71A29"/>
                  </a:solidFill>
                </a:rPr>
                <a:t> đỡ </a:t>
              </a:r>
              <a:r>
                <a:rPr lang="en-US" sz="2800" b="1" dirty="0" err="1">
                  <a:solidFill>
                    <a:srgbClr val="C71A29"/>
                  </a:solidFill>
                </a:rPr>
                <a:t>hàng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xóm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láng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giềng</a:t>
              </a:r>
              <a:r>
                <a:rPr lang="en-US" sz="2800" b="1" dirty="0">
                  <a:solidFill>
                    <a:srgbClr val="C71A29"/>
                  </a:solidFill>
                </a:rPr>
                <a:t>.</a:t>
              </a:r>
              <a:endParaRPr lang="en-US" sz="2800" b="1" dirty="0">
                <a:solidFill>
                  <a:srgbClr val="C71A29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780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01315 0.3986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1993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8258810-352D-CEDB-AF98-75376F92E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860862">
            <a:off x="-219664" y="2951649"/>
            <a:ext cx="12816886" cy="6637047"/>
            <a:chOff x="3212668" y="3631936"/>
            <a:chExt cx="6688425" cy="2945880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3212668" y="3631936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Vận</a:t>
              </a:r>
              <a:r>
                <a:rPr lang="en-US" sz="25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5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  <a:endParaRPr lang="en-US" sz="25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3212668" y="3631936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Vận</a:t>
              </a:r>
              <a:r>
                <a:rPr lang="en-US" sz="25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5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  <a:endParaRPr lang="en-US" sz="25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750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A7A43E0-E27C-360F-D352-1D0A0E9AF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D1340488-B03C-B6BA-2029-F959372ABE8E}"/>
              </a:ext>
            </a:extLst>
          </p:cNvPr>
          <p:cNvGrpSpPr/>
          <p:nvPr/>
        </p:nvGrpSpPr>
        <p:grpSpPr>
          <a:xfrm>
            <a:off x="270746" y="917599"/>
            <a:ext cx="11459439" cy="6680603"/>
            <a:chOff x="734194" y="378148"/>
            <a:chExt cx="10511560" cy="6247864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B6FA054F-7753-3C64-843A-F4FF797CC80B}"/>
                </a:ext>
              </a:extLst>
            </p:cNvPr>
            <p:cNvSpPr txBox="1"/>
            <p:nvPr/>
          </p:nvSpPr>
          <p:spPr>
            <a:xfrm>
              <a:off x="734195" y="378148"/>
              <a:ext cx="10511559" cy="624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0" b="1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</a:rPr>
                <a:t>Rèn luyện các việc làm, lời nói thể hiện sự quan tâm đến hàng xóm láng giềng </a:t>
              </a:r>
              <a:endParaRPr lang="en-US" dirty="0">
                <a:ln w="1905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FD3074-C084-4C6E-6D8A-23A1CAE4EA0D}"/>
                </a:ext>
              </a:extLst>
            </p:cNvPr>
            <p:cNvSpPr txBox="1"/>
            <p:nvPr/>
          </p:nvSpPr>
          <p:spPr>
            <a:xfrm>
              <a:off x="734194" y="378148"/>
              <a:ext cx="10511559" cy="624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0" b="1" dirty="0"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TM Edwardian" panose="02040603050506020204" pitchFamily="18" charset="0"/>
                </a:rPr>
                <a:t>Rèn luyện các việc làm, lời nói thể hiện sự quan tâm đến hàng xóm láng giềng </a:t>
              </a:r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4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1319</Words>
  <Application>Microsoft Office PowerPoint</Application>
  <PresentationFormat>Widescreen</PresentationFormat>
  <Paragraphs>123</Paragraphs>
  <Slides>35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LNTH-LuoLuoNotangYuanTi 1</vt:lpstr>
      <vt:lpstr>Arial</vt:lpstr>
      <vt:lpstr>Calibri</vt:lpstr>
      <vt:lpstr>Calibri Light</vt:lpstr>
      <vt:lpstr>LNTH-Dinomiko</vt:lpstr>
      <vt:lpstr>LNTH-Hoa Nho LNTH</vt:lpstr>
      <vt:lpstr>SVN-Poky's</vt:lpstr>
      <vt:lpstr>Times New Roman</vt:lpstr>
      <vt:lpstr>UTM Cookies</vt:lpstr>
      <vt:lpstr>UTM Duepuntozero</vt:lpstr>
      <vt:lpstr>UTM Edwardian</vt:lpstr>
      <vt:lpstr>UVN Da Lat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BUI NGOC HONG HANH</dc:creator>
  <cp:lastModifiedBy>Lam Duy Kha</cp:lastModifiedBy>
  <cp:revision>18</cp:revision>
  <dcterms:created xsi:type="dcterms:W3CDTF">2022-08-19T06:29:41Z</dcterms:created>
  <dcterms:modified xsi:type="dcterms:W3CDTF">2023-12-15T01:20:45Z</dcterms:modified>
</cp:coreProperties>
</file>